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74" r:id="rId9"/>
    <p:sldId id="266" r:id="rId10"/>
    <p:sldId id="268" r:id="rId11"/>
    <p:sldId id="269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72" y="-17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5445224"/>
            <a:ext cx="2664296" cy="93610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 ШСК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Овчинникова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И.Д.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19672" y="4077072"/>
            <a:ext cx="4003536" cy="83685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ШСК «Комета»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ДЮСШ\ШСК\мероприятия\богатыри 2022\презентасион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672408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474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E:\ДЮСШ\ШСК\мероприятия\богатыри 2022\презентасион\WhatsApp Image 2022-10-18 at 20.45.5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391184" cy="318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5120208"/>
            <a:ext cx="7498080" cy="1693168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ШСК «Комета»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активно применяются новые форматы организации образовательного пространства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микрообучение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геймификация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использование личного примера…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E:\ДЮСШ\ШСК\мероприятия\богатыри 2022\презентасион\WhatsApp Image 2022-10-18 at 20.40.3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2391185" cy="318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E:\ДЮСШ\ШСК\мероприятия\богатыри 2022\презентасион\WhatsApp Image 2022-10-18 at 20.41.3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0648"/>
            <a:ext cx="2391185" cy="318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E:\ДЮСШ\ШСК\мероприятия\богатыри 2022\презентасион\WhatsApp Image 2022-10-19 at 16.58.21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15" b="9784"/>
          <a:stretch/>
        </p:blipFill>
        <p:spPr bwMode="auto">
          <a:xfrm>
            <a:off x="467544" y="1628800"/>
            <a:ext cx="2208596" cy="318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458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5373216"/>
            <a:ext cx="7498080" cy="1368152"/>
          </a:xfrm>
        </p:spPr>
        <p:txBody>
          <a:bodyPr>
            <a:normAutofit fontScale="85000" lnSpcReduction="10000"/>
          </a:bodyPr>
          <a:lstStyle/>
          <a:p>
            <a:pPr marL="82296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егулярно проводятся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соревнования в семейном формате, на которых дети наглядно показывают родителям свои знания и умения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А родители с большим удовольствием участвуют в непривычных конкурсах,  проявляя азарт, ловкость и упорство.</a:t>
            </a:r>
          </a:p>
          <a:p>
            <a:pPr marL="82296" indent="0" algn="ctr">
              <a:buNone/>
            </a:pPr>
            <a:endParaRPr lang="ru-RU" sz="2400" dirty="0"/>
          </a:p>
        </p:txBody>
      </p:sp>
      <p:pic>
        <p:nvPicPr>
          <p:cNvPr id="13314" name="Picture 2" descr="E:\ДЮСШ\ШСК\мероприятия\богатыри 2022\презентасион\20221015_1009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311434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E:\ДЮСШ\ШСК\мероприятия\богатыри 2022\презентасион\20221015_1019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0648"/>
            <a:ext cx="295232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ДЮСШ\ШСК\мероприятия\богатыри 2022\презентасион\20221015_1006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96952"/>
            <a:ext cx="302433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ДЮСШ\ШСК\мероприятия\богатыри 2022\презентасион\20221015_1026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1" y="2924944"/>
            <a:ext cx="280831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732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5776" y="5457056"/>
            <a:ext cx="7498080" cy="1368152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Летим вперед и побеждаем! Всем отстающим помогаем!</a:t>
            </a:r>
          </a:p>
        </p:txBody>
      </p:sp>
      <p:pic>
        <p:nvPicPr>
          <p:cNvPr id="16386" name="Picture 2" descr="E:\ДЮСШ\ШСК\мероприятия\богатыри 2022\презентасион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4986113" cy="498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841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3600" y="4725144"/>
            <a:ext cx="7312856" cy="1621160"/>
          </a:xfrm>
        </p:spPr>
        <p:txBody>
          <a:bodyPr/>
          <a:lstStyle/>
          <a:p>
            <a:pPr marL="82296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нашем клубе дети могут реализовать</a:t>
            </a:r>
          </a:p>
          <a:p>
            <a:pPr marL="82296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свои мечты и стремления.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ДЮСШ\ШСК\мероприятия\богатыри 2022\презентасион\WhatsApp Image 2022-10-18 at 20.50.5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836712"/>
            <a:ext cx="2250250" cy="300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ДЮСШ\ШСК\мероприятия\богатыри 2022\презентасион\WhatsApp Image 2022-10-12 at 21.56.51 (5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2304256" cy="307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ДЮСШ\ШСК\мероприятия\богатыри 2022\презентасион\IMG_20220406_172550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8536"/>
            <a:ext cx="2376264" cy="316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37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5373216"/>
            <a:ext cx="7458032" cy="1091208"/>
          </a:xfrm>
        </p:spPr>
        <p:txBody>
          <a:bodyPr>
            <a:normAutofit fontScale="85000" lnSpcReduction="10000"/>
          </a:bodyPr>
          <a:lstStyle/>
          <a:p>
            <a:pPr marL="82296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Юные туристы и с альпинистским снаряжением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разберутся,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по карте дорогу найдут.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ДЮСШ\ШСК\мероприятия\богатыри 2022\презентасион\IMG_20220928_1642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6672"/>
            <a:ext cx="2718484" cy="36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ДЮСШ\ШСК\мероприятия\богатыри 2022\презентасион\WhatsApp Image 2022-10-12 at 21.56.51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76281"/>
            <a:ext cx="2439689" cy="325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ДЮСШ\ШСК\мероприятия\богатыри 2022\презентасион\IMG_20220917_1156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60848"/>
            <a:ext cx="2394448" cy="319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16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5733256"/>
            <a:ext cx="6592776" cy="685056"/>
          </a:xfrm>
        </p:spPr>
        <p:txBody>
          <a:bodyPr/>
          <a:lstStyle/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Очень любят ребята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пионербол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E:\ДЮСШ\ШСК\мероприятия\богатыри 2022\презентасион\WhatsApp Image 2022-10-18 at 20.43.5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52736"/>
            <a:ext cx="2142567" cy="285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ДЮСШ\ШСК\мероприятия\богатыри 2022\презентасион\WhatsApp Image 2022-10-18 at 20.43.4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04864"/>
            <a:ext cx="2185392" cy="291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ДЮСШ\ШСК\мероприятия\богатыри 2022\презентасион\WhatsApp Image 2022-10-18 at 20.43.5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21602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724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5229200"/>
            <a:ext cx="6706015" cy="504056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нашем клубе растут будущие защитники Родины.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E:\ДЮСШ\ШСК\мероприятия\богатыри 2022\презентасион\WhatsApp Image 2022-10-19 at 16.58.2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2369" y="980728"/>
            <a:ext cx="7262490" cy="372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787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1856" y="5805264"/>
            <a:ext cx="7128792" cy="90108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Сильные, смелые, любящие свою страну…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E:\ДЮСШ\ШСК\мероприятия\богатыри 2022\презентасион\WhatsApp Image 2022-10-19 at 16.58.1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821" y="3059340"/>
            <a:ext cx="3701431" cy="208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ДЮСШ\ШСК\мероприятия\богатыри 2022\презентасион\WhatsApp Image 2022-10-19 at 16.58.1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4043859" cy="227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ДЮСШ\ШСК\мероприятия\богатыри 2022\презентасион\WhatsApp Image 2022-10-19 at 16.58.2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4784"/>
            <a:ext cx="3610000" cy="20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ДЮСШ\ШСК\мероприятия\богатыри 2022\презентасион\WhatsApp Image 2022-10-19 at 18.23.07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56992"/>
            <a:ext cx="3154214" cy="219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635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5661248"/>
            <a:ext cx="6592776" cy="973088"/>
          </a:xfrm>
        </p:spPr>
        <p:txBody>
          <a:bodyPr>
            <a:normAutofit fontScale="25000" lnSpcReduction="20000"/>
          </a:bodyPr>
          <a:lstStyle/>
          <a:p>
            <a:pPr marL="82296" indent="0" algn="ctr">
              <a:buNone/>
            </a:pP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Принимаем активное участие в соревнованиях разного уровня.</a:t>
            </a:r>
          </a:p>
          <a:p>
            <a:pPr marL="82296" indent="0" algn="ctr">
              <a:buNone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Районный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туристско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- краеведческий 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слет «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Амурчонок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82296" indent="0" algn="ctr">
              <a:buNone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2 класс -2 место;</a:t>
            </a:r>
          </a:p>
          <a:p>
            <a:pPr marL="82296" indent="0" algn="ctr">
              <a:buNone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3 класс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2 место;</a:t>
            </a:r>
          </a:p>
          <a:p>
            <a:pPr marL="82296" indent="0" algn="ctr">
              <a:buNone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4 класс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1 место.</a:t>
            </a:r>
          </a:p>
          <a:p>
            <a:pPr marL="82296" indent="0">
              <a:buNone/>
            </a:pPr>
            <a:endParaRPr lang="ru-RU" sz="2800" dirty="0"/>
          </a:p>
        </p:txBody>
      </p:sp>
      <p:pic>
        <p:nvPicPr>
          <p:cNvPr id="8194" name="Picture 2" descr="E:\ДЮСШ\ШСК\мероприятия\богатыри 2022\презентасион\IMG_20220917_115450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6672"/>
            <a:ext cx="2948563" cy="256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ДЮСШ\ШСК\мероприятия\богатыри 2022\презентасион\IMG_20220917_122310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6648" y="3284984"/>
            <a:ext cx="2948563" cy="221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ДЮСШ\ШСК\мероприятия\богатыри 2022\презентасион\IMG_20220917_1254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579"/>
            <a:ext cx="1921985" cy="256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E:\ДЮСШ\ШСК\мероприятия\богатыри 2022\презентасион\IMG_20220917_125921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7412" y="3284985"/>
            <a:ext cx="220699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881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90168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Районные соревнования по ориентированию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младших классов «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Новичок»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Ортыкова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м.- 1 место.               3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.: Шилова С.- 1 место ;                                   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Акмаев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И. - 1 место;                         Поляков С.- 3 место.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Сапожков Д. - 2 место;              4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.: Лунёв И. - 1 место.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6" name="Picture 2" descr="C:\Users\Владимир\Desktop\Соревнования фото 22-23\IMG_20220910_1121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3498056" cy="4464496"/>
          </a:xfrm>
          <a:prstGeom prst="rect">
            <a:avLst/>
          </a:prstGeom>
          <a:noFill/>
        </p:spPr>
      </p:pic>
      <p:pic>
        <p:nvPicPr>
          <p:cNvPr id="1027" name="Picture 3" descr="C:\Users\Владимир\Desktop\Соревнования фото 22-23\IMG_20220910_113205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132856"/>
            <a:ext cx="3498056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5229200"/>
            <a:ext cx="6192688" cy="1368152"/>
          </a:xfrm>
        </p:spPr>
        <p:txBody>
          <a:bodyPr>
            <a:normAutofit fontScale="47500" lnSpcReduction="20000"/>
          </a:bodyPr>
          <a:lstStyle/>
          <a:p>
            <a:pPr marL="82296" indent="0" algn="ctr">
              <a:lnSpc>
                <a:spcPct val="120000"/>
              </a:lnSpc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Всероссийские  спортивные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соревнования </a:t>
            </a:r>
          </a:p>
          <a:p>
            <a:pPr marL="82296" indent="0" algn="ctr">
              <a:lnSpc>
                <a:spcPct val="120000"/>
              </a:lnSpc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День ходьбы - 2022».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2 место среди девочек -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Приходько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Екатерина -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3 класс ,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3 место  среди мальчиков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Руфанов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Максим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-3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класс.</a:t>
            </a:r>
          </a:p>
          <a:p>
            <a:pPr marL="82296" indent="0">
              <a:lnSpc>
                <a:spcPct val="120000"/>
              </a:lnSpc>
              <a:buNone/>
            </a:pPr>
            <a:endParaRPr lang="ru-RU" dirty="0"/>
          </a:p>
        </p:txBody>
      </p:sp>
      <p:pic>
        <p:nvPicPr>
          <p:cNvPr id="10242" name="Picture 2" descr="E:\ДЮСШ\ШСК\мероприятия\богатыри 2022\презентасион\WhatsApp Image 2022-10-18 at 20.49.0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7683" y="1124744"/>
            <a:ext cx="528058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ДЮСШ\ШСК\мероприятия\богатыри 2022\презентасион\WhatsApp Image 2022-10-18 at 20.48.5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5246" y="124697"/>
            <a:ext cx="2100185" cy="280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:\ДЮСШ\ШСК\мероприятия\богатыри 2022\презентасион\WhatsApp Image 2022-10-18 at 20.49.0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2112889" cy="281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206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143</TotalTime>
  <Words>185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ШСК «Комета»</vt:lpstr>
      <vt:lpstr>Слайд 2</vt:lpstr>
      <vt:lpstr>Слайд 3</vt:lpstr>
      <vt:lpstr>Слайд 4</vt:lpstr>
      <vt:lpstr>Слайд 5</vt:lpstr>
      <vt:lpstr>Слайд 6</vt:lpstr>
      <vt:lpstr>Слайд 7</vt:lpstr>
      <vt:lpstr>Районные соревнования по ориентированию  среди младших классов «Новичок»   2 кл : Ортыкова м.- 1 место.               3 кл.: Шилова С.- 1 место ;                                                    Акмаев И. - 1 место;                         Поляков С.- 3 место.       Сапожков Д. - 2 место;              4 кл.: Лунёв И. - 1 место.               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ШСК «Комета»</dc:title>
  <cp:lastModifiedBy>Владимир</cp:lastModifiedBy>
  <cp:revision>36</cp:revision>
  <dcterms:modified xsi:type="dcterms:W3CDTF">2022-10-23T11:56:11Z</dcterms:modified>
</cp:coreProperties>
</file>