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5" r:id="rId2"/>
    <p:sldId id="261" r:id="rId3"/>
    <p:sldId id="262" r:id="rId4"/>
    <p:sldId id="268" r:id="rId5"/>
    <p:sldId id="267" r:id="rId6"/>
    <p:sldId id="256" r:id="rId7"/>
    <p:sldId id="259" r:id="rId8"/>
    <p:sldId id="260" r:id="rId9"/>
    <p:sldId id="263" r:id="rId10"/>
    <p:sldId id="258" r:id="rId11"/>
    <p:sldId id="264" r:id="rId12"/>
    <p:sldId id="25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558F4-C4BE-4962-A873-1119AE64551F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1FDC61-507E-4E38-8D90-3406F13FB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558F4-C4BE-4962-A873-1119AE64551F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1FDC61-507E-4E38-8D90-3406F13FB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558F4-C4BE-4962-A873-1119AE64551F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1FDC61-507E-4E38-8D90-3406F13FB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558F4-C4BE-4962-A873-1119AE64551F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1FDC61-507E-4E38-8D90-3406F13FB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558F4-C4BE-4962-A873-1119AE64551F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1FDC61-507E-4E38-8D90-3406F13FB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558F4-C4BE-4962-A873-1119AE64551F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1FDC61-507E-4E38-8D90-3406F13FB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558F4-C4BE-4962-A873-1119AE64551F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1FDC61-507E-4E38-8D90-3406F13FB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558F4-C4BE-4962-A873-1119AE64551F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1FDC61-507E-4E38-8D90-3406F13FB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558F4-C4BE-4962-A873-1119AE64551F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1FDC61-507E-4E38-8D90-3406F13FB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558F4-C4BE-4962-A873-1119AE64551F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1FDC61-507E-4E38-8D90-3406F13FB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558F4-C4BE-4962-A873-1119AE64551F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1FDC61-507E-4E38-8D90-3406F13FB0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82558F4-C4BE-4962-A873-1119AE64551F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1FDC61-507E-4E38-8D90-3406F13FB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Мужество.</a:t>
            </a:r>
            <a:br>
              <a:rPr lang="ru-RU" dirty="0" smtClean="0"/>
            </a:br>
            <a:r>
              <a:rPr lang="ru-RU" dirty="0" smtClean="0"/>
              <a:t> Казаки  в годы </a:t>
            </a:r>
            <a:br>
              <a:rPr lang="ru-RU" dirty="0" smtClean="0"/>
            </a:br>
            <a:r>
              <a:rPr lang="ru-RU" dirty="0" smtClean="0"/>
              <a:t>Великой Отечественной войны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image1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786" y="714356"/>
            <a:ext cx="3071834" cy="4094551"/>
          </a:xfrm>
          <a:prstGeom prst="rect">
            <a:avLst/>
          </a:prstGeom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000100" y="5143512"/>
            <a:ext cx="2786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 Д. Коняхин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Desktop\Dmitry_Lavrinen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714356"/>
            <a:ext cx="2926568" cy="41434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72132" y="5143512"/>
            <a:ext cx="1789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Д.Ф.Лавриненко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642918"/>
            <a:ext cx="3357580" cy="49990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29190" y="4643446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2000" dirty="0" smtClean="0"/>
              <a:t>Алексей </a:t>
            </a:r>
            <a:r>
              <a:rPr lang="ru-RU" sz="2000" dirty="0" err="1" smtClean="0"/>
              <a:t>Гусько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image1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976" y="500042"/>
            <a:ext cx="6853653" cy="457203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71802" y="5286388"/>
            <a:ext cx="32674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Казаки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Берлине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1945 г.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великая отечественная войн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501154" cy="4779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«Мужество – это не мода,</a:t>
            </a:r>
          </a:p>
          <a:p>
            <a:pPr>
              <a:buNone/>
            </a:pPr>
            <a:r>
              <a:rPr lang="ru-RU" sz="2800" dirty="0" smtClean="0"/>
              <a:t>Скорая, быстротечная,</a:t>
            </a:r>
          </a:p>
          <a:p>
            <a:pPr>
              <a:buNone/>
            </a:pPr>
            <a:r>
              <a:rPr lang="ru-RU" sz="2800" dirty="0" smtClean="0"/>
              <a:t>Мужество – суть мужчины,</a:t>
            </a:r>
          </a:p>
          <a:p>
            <a:pPr>
              <a:buNone/>
            </a:pPr>
            <a:r>
              <a:rPr lang="ru-RU" sz="2800" dirty="0" smtClean="0"/>
              <a:t>Прочная, долгая, вечная.</a:t>
            </a:r>
          </a:p>
          <a:p>
            <a:pPr>
              <a:buNone/>
            </a:pPr>
            <a:r>
              <a:rPr lang="ru-RU" sz="2800" dirty="0" smtClean="0"/>
              <a:t>Если зернышко смелости</a:t>
            </a:r>
          </a:p>
          <a:p>
            <a:pPr>
              <a:buNone/>
            </a:pPr>
            <a:r>
              <a:rPr lang="ru-RU" sz="2800" dirty="0" smtClean="0"/>
              <a:t>С почвой подружится,</a:t>
            </a:r>
          </a:p>
          <a:p>
            <a:pPr>
              <a:buNone/>
            </a:pPr>
            <a:r>
              <a:rPr lang="ru-RU" sz="2800" dirty="0" smtClean="0"/>
              <a:t>Вызреет в пору спелости</a:t>
            </a:r>
          </a:p>
          <a:p>
            <a:pPr>
              <a:buNone/>
            </a:pPr>
            <a:r>
              <a:rPr lang="ru-RU" sz="2800" dirty="0" smtClean="0"/>
              <a:t>Зернышко колосом мужества».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429132"/>
            <a:ext cx="8183880" cy="1051560"/>
          </a:xfrm>
        </p:spPr>
        <p:txBody>
          <a:bodyPr/>
          <a:lstStyle/>
          <a:p>
            <a:r>
              <a:rPr lang="ru-RU" dirty="0" smtClean="0"/>
              <a:t>Толковый словарь.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«</a:t>
            </a:r>
            <a:r>
              <a:rPr lang="ru-RU" dirty="0" err="1" smtClean="0"/>
              <a:t>Му́жество</a:t>
            </a:r>
            <a:r>
              <a:rPr lang="ru-RU" dirty="0" smtClean="0"/>
              <a:t> — это волевое деяние, совершаемое осознанно, реализация которого требует от  человека преодоление страха»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&quot;великая отечественная войн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39122" cy="6404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Война…</a:t>
            </a:r>
            <a:endParaRPr lang="ru-RU" dirty="0"/>
          </a:p>
        </p:txBody>
      </p:sp>
      <p:pic>
        <p:nvPicPr>
          <p:cNvPr id="24578" name="Picture 2" descr="Картинки по запросу &quot;великая отечественная войн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571480"/>
            <a:ext cx="4383037" cy="2465458"/>
          </a:xfrm>
          <a:prstGeom prst="rect">
            <a:avLst/>
          </a:prstGeom>
          <a:noFill/>
        </p:spPr>
      </p:pic>
      <p:pic>
        <p:nvPicPr>
          <p:cNvPr id="24584" name="Picture 8" descr="Картинки по запросу &quot;великая отечественная войн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51904"/>
            <a:ext cx="3894368" cy="2480755"/>
          </a:xfrm>
          <a:prstGeom prst="rect">
            <a:avLst/>
          </a:prstGeom>
          <a:noFill/>
        </p:spPr>
      </p:pic>
      <p:pic>
        <p:nvPicPr>
          <p:cNvPr id="24588" name="Picture 12" descr="Картинки по запросу &quot;великая отечественная война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214686"/>
            <a:ext cx="4876800" cy="2743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image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2790908" cy="4150581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4786322"/>
            <a:ext cx="26432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Командир кавалерийской группы Л.М.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Доватор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3240" y="2643182"/>
            <a:ext cx="5643602" cy="3332462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86116" y="1500174"/>
            <a:ext cx="50720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Рейд конницы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Доватора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 тылам противника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image1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4810" y="2214554"/>
            <a:ext cx="4472345" cy="3016143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572000" y="5214950"/>
            <a:ext cx="40719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Казаки корпуса Н. Я. Кириченко в недолгие минуты отдыха между боями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9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58" y="357166"/>
            <a:ext cx="3571900" cy="2714644"/>
          </a:xfrm>
          <a:prstGeom prst="rect">
            <a:avLst/>
          </a:prstGeom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929058" y="714356"/>
            <a:ext cx="37862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Кавалерийский корпус Н. Я. Кириченко в атаке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8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720" y="3357562"/>
            <a:ext cx="3643338" cy="2524364"/>
          </a:xfrm>
          <a:prstGeom prst="rect">
            <a:avLst/>
          </a:prstGeom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42844" y="6000768"/>
            <a:ext cx="40719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ea typeface="Times New Roman" pitchFamily="18" charset="0"/>
                <a:cs typeface="Times New Roman" pitchFamily="18" charset="0"/>
              </a:rPr>
              <a:t>Казаки корпуса генерал-лейтенанта Кириченко на марше 1942 г.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image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9256" y="214290"/>
            <a:ext cx="3357586" cy="4143404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286512" y="4572008"/>
            <a:ext cx="2143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К. И.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Недорубов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Desktop\f6739f7c28e56e2e05136f427f4af1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2143116"/>
            <a:ext cx="514353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52a46c81a8969a42524d215f9cf6a8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857628"/>
            <a:ext cx="3643306" cy="2732480"/>
          </a:xfrm>
          <a:prstGeom prst="rect">
            <a:avLst/>
          </a:prstGeom>
          <a:noFill/>
        </p:spPr>
      </p:pic>
      <p:pic>
        <p:nvPicPr>
          <p:cNvPr id="2051" name="Picture 3" descr="D:\Desktop\e50876903a4b291729eab1caa66873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5286380" cy="396478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35769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«Здесь в августе 1942 года стоял насмерть, защищая ворота Кавказа, 4-й Гвардейский Кубанский казачий корпус, удивив мир своей стойкостью и величием духа</a:t>
            </a:r>
            <a:r>
              <a:rPr lang="ru-RU" dirty="0" smtClean="0"/>
              <a:t>».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</TotalTime>
  <Words>138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Мужество.  Казаки  в годы  Великой Отечественной войны</vt:lpstr>
      <vt:lpstr>Слайд 2</vt:lpstr>
      <vt:lpstr>Толковый словарь.</vt:lpstr>
      <vt:lpstr>Слайд 4</vt:lpstr>
      <vt:lpstr>Война…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Nina</dc:creator>
  <cp:lastModifiedBy>Nina</cp:lastModifiedBy>
  <cp:revision>9</cp:revision>
  <dcterms:created xsi:type="dcterms:W3CDTF">2021-02-04T13:30:46Z</dcterms:created>
  <dcterms:modified xsi:type="dcterms:W3CDTF">2021-02-10T12:08:08Z</dcterms:modified>
</cp:coreProperties>
</file>