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</p:sldMasterIdLst>
  <p:sldIdLst>
    <p:sldId id="260" r:id="rId10"/>
    <p:sldId id="261" r:id="rId11"/>
    <p:sldId id="288" r:id="rId12"/>
    <p:sldId id="256" r:id="rId13"/>
    <p:sldId id="294" r:id="rId14"/>
    <p:sldId id="268" r:id="rId15"/>
    <p:sldId id="276" r:id="rId16"/>
    <p:sldId id="277" r:id="rId17"/>
    <p:sldId id="289" r:id="rId18"/>
    <p:sldId id="270" r:id="rId19"/>
    <p:sldId id="280" r:id="rId20"/>
    <p:sldId id="283" r:id="rId21"/>
    <p:sldId id="263" r:id="rId22"/>
    <p:sldId id="290" r:id="rId23"/>
    <p:sldId id="295" r:id="rId24"/>
    <p:sldId id="264" r:id="rId25"/>
    <p:sldId id="281" r:id="rId26"/>
    <p:sldId id="282" r:id="rId27"/>
    <p:sldId id="293" r:id="rId28"/>
    <p:sldId id="296" r:id="rId29"/>
    <p:sldId id="297" r:id="rId30"/>
    <p:sldId id="298" r:id="rId31"/>
    <p:sldId id="291" r:id="rId32"/>
    <p:sldId id="292" r:id="rId33"/>
    <p:sldId id="284" r:id="rId34"/>
    <p:sldId id="286" r:id="rId35"/>
    <p:sldId id="287" r:id="rId36"/>
    <p:sldId id="257" r:id="rId37"/>
    <p:sldId id="285" r:id="rId38"/>
    <p:sldId id="262" r:id="rId3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7" d="100"/>
          <a:sy n="67" d="100"/>
        </p:scale>
        <p:origin x="-4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AFE0D-3C9E-4C56-B9D4-1D91B3A05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2C61D-30C3-4835-9370-46E46F1EF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A140B-A961-4B3D-BA89-867D02D65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5995A-E4D3-4D97-8B37-66FE76808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7250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718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8838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99CA6-458B-494C-B00B-86A26EBD76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BC4AD-212B-4477-A912-4EBB736E7B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27642-2107-4699-885B-60AA99F4D2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6D92E-26FA-46DF-A14A-9E7B460102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ADA16-5643-4D25-8BCC-83D265966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AB0B6-AB3D-4F52-A944-AFDA757876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5479D-9798-4141-B0BD-F7AB73BED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F52AE-CD3C-4EF3-9CFB-8077E58B0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FEAD7-35C0-4DC6-BF46-C062A91DC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80D5D-C7C2-404C-883C-3840226078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F0556-F0EA-4A3F-8DF2-1C51B6E21E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2C0E6-DA51-410C-8F27-84414FD156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5FE5A-8D4B-407B-81E4-CB3E979FE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59EA6-3F40-4BD1-A959-2DC5048171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E2D75-57F5-48CD-BDFB-02EB0EA55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7ACFE-FF8F-402E-A8A1-F95588676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523F9-70E0-4D47-B44B-A1F820AE7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86586-DE93-414D-8A6F-FE8896C1F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FCEE6-E8F1-4789-94DC-60975B5CB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99D2C-B3EB-4371-A872-7AFD9BC80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FD8C2-A8B3-4DA0-B100-A1933F43F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4B4BA-FEC0-4B97-802F-530428C6DC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3268E-E707-496B-A30E-E4822526F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06E48-3600-4556-A512-8C5EF79A8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79372-0E9D-4DD5-BDF1-9ADFACA14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9FA51-4D3B-4AD5-8F61-632F13881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0F4D5-A20D-4751-8848-A3D801CBBD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2B391-2F2B-4BD5-989E-4129190325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4E867-03F5-40FF-A7B9-5160C727AC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8B3C7-46C6-46C6-97B6-EDB53CEB5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00223-EE0B-4DC6-B8DC-1A102D0520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3DBB5-7D43-41E4-8E67-6211AE2FA6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B9948-BF1D-4052-A2DF-5311C5E0A4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38D81-126F-4ADC-8C4C-AE8B157C0E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15061B-42BF-4F02-9A88-C98360B12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A7F7E-5ED3-4C2B-B372-C04BEDEFA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F68CD-191D-4984-A749-D92DCE1BD1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9719B-20A1-4753-9E5C-A79E92DC9F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1B204-1B7E-4E0C-B5C7-D3640EBA7B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DE325-DE18-47A5-9B2E-85131D3F5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0CF3C-3BE6-467B-AC42-502CB98821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FC05E-19A3-4328-B2B3-D8590B958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8BCEF-D057-420B-8DA8-F13EFF82F9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5C00B-4604-4646-AA2C-B118670D2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29330-D95C-45B4-B3BE-431058CF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C9CE5-5163-450E-B019-9C13184B9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DC92F-CABE-4220-A0CB-ACED9D927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1B298-D375-4E85-B8E7-73CF8DB167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21480-771D-4905-9FB3-494B20F91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13DE5-64EB-492C-93FC-03969347CB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85F39-3732-4746-9EF8-8658772F7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C3C07-622F-444B-9CE7-4182B65EB8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0D40C-1EE9-4ABD-AC7A-FF3DD977A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4C6C-F1A6-4419-8278-EE39E1E4B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8BB3A-564B-4484-B8C7-2566CD4A7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4BF0-FFBE-4B16-BF5D-9BD2F7AFD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17AC9-BFBF-4B87-8158-F267889C4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4F6BA-A841-449E-A587-AEE2AC7C6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1DC90-6FBA-4030-9A5D-AFF3E0F3C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E0455-93AD-4914-884C-436E37767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295400"/>
            <a:ext cx="2057400" cy="4830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95400"/>
            <a:ext cx="6019800" cy="4830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8321E-D964-4A8D-AC23-E6DEE5C68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B9AF3-7376-455E-8E1F-0F97D9986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C2782-C017-4CCE-9641-F283FD47D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33556-734D-40AE-93C3-2EC7133B57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9FE88-9AF1-477A-AEB1-74E6525C8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FCEC2-5641-4C19-90AC-153198ED8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890D7-247E-4575-8036-9DF53A0BA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C9000-18B4-4EA9-8947-E18C982C14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16A44-316B-4F06-A286-63A82B107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004273-924B-4A7A-AC29-D3D1622CAC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B98BD-396E-4627-B153-94E5EB409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C6EA45-5C37-4EAE-8AFC-B3C43401F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CE60F-7F29-415C-8ACA-CC50691B85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361BF-A019-4261-A661-3B895C738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185F8-81A2-4D8A-BF39-6C51A82E8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C0ED6-7200-4DF4-AD95-411596106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24B38-D3BB-454F-8762-009B8A0A0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848E-1B50-48A4-972C-84D28FBAA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802DF-B85F-4FE5-90C0-A2A7FF9500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AF0C2-BED9-4003-85C1-9B72BD640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7112A-B739-4F75-811F-5F886B526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05612-7239-46BE-90B5-B3B3A7BA4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414CD-B52A-4434-85CF-46B6AF850E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1B68F-1E5A-468C-8517-05AC271D85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6FB3D-F54B-4D54-A3AC-1F176CC63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5EB1E-0802-4D3C-ACBF-58132E4DA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24F89-0324-4A78-A21C-4C7BEDFA9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C0D6A-C11D-453F-AA99-09432569A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4E742-7E56-400C-9DBA-CED725CE7E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667000"/>
            <a:ext cx="3810000" cy="3459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9694-D58D-403A-AA4F-10928960F5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75071-2EE2-43EA-ABED-DF8D80FA75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B65B9-7D01-4B1F-B3EB-12A624EA0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E7F210-180D-41AB-BDEB-B8A69BCE8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0A1F-D653-4A48-8BB5-2BDFDCB18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E57240-00EB-4A4A-B9BE-9E5A5F7C4B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70335-9B36-4CE9-BB08-272994643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068B7C-A08B-448C-9C88-63EC4A369B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4059" r:id="rId12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80DD713-A442-488A-AD2A-B697F1B44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7917019-0B19-44CA-BB3B-F97D28D3F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B703507-47ED-4E5A-8E4A-8D98E876EC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E7D8A4F-7494-4263-88A2-66D03BAE08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7E0E375-618C-4763-B307-38B293E0B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4EC5766-67BD-495D-AFCE-D6A9E801D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B2C88846-DCF6-4E64-AFBE-D67BAB266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95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667000"/>
            <a:ext cx="7772400" cy="345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02C95BD-3DB1-4867-8B1F-EBF91020B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ctr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ctr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ctr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ctr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ctr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C:\Documents and Settings\Admin\Рабочий стол\0a4190d06d1f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4071937" cy="6108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4714875" y="857250"/>
            <a:ext cx="3836988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Ведущий «Поля чудес»</a:t>
            </a:r>
          </a:p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Леонид Якубович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увлекся небом.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4941888" cy="5929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5500688" y="642938"/>
            <a:ext cx="2903537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>
                <a:latin typeface="Times New Roman" pitchFamily="18" charset="0"/>
                <a:cs typeface="Times New Roman" pitchFamily="18" charset="0"/>
              </a:rPr>
              <a:t>Ведущий передачи «Угадай мелодию» </a:t>
            </a:r>
            <a:r>
              <a:rPr lang="ru-RU" sz="4400" b="1">
                <a:latin typeface="Times New Roman" pitchFamily="18" charset="0"/>
                <a:cs typeface="Times New Roman" pitchFamily="18" charset="0"/>
              </a:rPr>
              <a:t>Валдис Пельш.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966102" cy="53102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627" name="Прямоугольник 2"/>
          <p:cNvSpPr>
            <a:spLocks noChangeArrowheads="1"/>
          </p:cNvSpPr>
          <p:nvPr/>
        </p:nvSpPr>
        <p:spPr bwMode="auto">
          <a:xfrm>
            <a:off x="357188" y="285750"/>
            <a:ext cx="8358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/>
              <a:t>Коллекционирование военных касок – такое необычное хобби имеет певец и ведущий Валдис Пельш.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14688"/>
            <a:ext cx="8229600" cy="857250"/>
          </a:xfrm>
        </p:spPr>
        <p:txBody>
          <a:bodyPr/>
          <a:lstStyle/>
          <a:p>
            <a:pPr>
              <a:defRPr/>
            </a:pP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</a:rPr>
              <a:t>Страна коллекционеров</a:t>
            </a:r>
            <a:endParaRPr lang="ru-RU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Picture 3" descr="C:\Documents and Settings\Admin\Рабочий стол\photo-1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0035" y="357167"/>
            <a:ext cx="4357718" cy="28987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Documents and Settings\Admin\Рабочий стол\biser_info_296767938466f1f7fa61ef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8226" y="3997203"/>
            <a:ext cx="4804900" cy="2432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Киндерфилия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428736"/>
            <a:ext cx="3571901" cy="4762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3624756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28604"/>
            <a:ext cx="3571900" cy="2678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9256" y="274638"/>
            <a:ext cx="3286148" cy="1225536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филумения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357718" cy="3268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5" name="Picture 3" descr="D:\Documents and Settings\Admin\Мои документы\Мои рисунки\kVHjm5tjzQ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549875" y="2304845"/>
            <a:ext cx="4572032" cy="34276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4286256"/>
            <a:ext cx="42148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err="1" smtClean="0">
                <a:solidFill>
                  <a:schemeClr val="accent5">
                    <a:lumMod val="50000"/>
                  </a:schemeClr>
                </a:solidFill>
              </a:rPr>
              <a:t>филатокартия</a:t>
            </a:r>
            <a:endParaRPr lang="ru-RU" sz="44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0" y="274638"/>
            <a:ext cx="3543300" cy="1143000"/>
          </a:xfrm>
        </p:spPr>
        <p:txBody>
          <a:bodyPr/>
          <a:lstStyle/>
          <a:p>
            <a:pPr>
              <a:defRPr/>
            </a:pPr>
            <a:r>
              <a:rPr lang="ru-RU" sz="3600" b="1" dirty="0" smtClean="0">
                <a:solidFill>
                  <a:schemeClr val="accent5">
                    <a:lumMod val="50000"/>
                  </a:schemeClr>
                </a:solidFill>
              </a:rPr>
              <a:t>                                        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cs typeface="Arial" pitchFamily="34" charset="0"/>
              </a:rPr>
              <a:t>нумизматика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4" descr="C:\Documents and Settings\Admin\Рабочий стол\bedfb2450bc20362b8853fbf26aafc4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625" y="357188"/>
            <a:ext cx="4714875" cy="3355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Documents and Settings\Admin\Рабочий стол\15142948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5425" y="3143250"/>
            <a:ext cx="4635500" cy="3286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063" y="4572000"/>
            <a:ext cx="32146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chemeClr val="accent5">
                    <a:lumMod val="50000"/>
                  </a:schemeClr>
                </a:solidFill>
              </a:rPr>
              <a:t>филателия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43248"/>
            <a:ext cx="6380162" cy="3257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699" name="Заголовок 1"/>
          <p:cNvSpPr>
            <a:spLocks noGrp="1"/>
          </p:cNvSpPr>
          <p:nvPr>
            <p:ph type="title"/>
          </p:nvPr>
        </p:nvSpPr>
        <p:spPr>
          <a:xfrm>
            <a:off x="428625" y="500062"/>
            <a:ext cx="3971925" cy="2143119"/>
          </a:xfrm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b="1" dirty="0" smtClean="0"/>
              <a:t>Арнольд Шварценеггер </a:t>
            </a:r>
            <a:r>
              <a:rPr lang="ru-RU" sz="2400" dirty="0" smtClean="0"/>
              <a:t>собрал целый парк автомобилей </a:t>
            </a:r>
            <a:r>
              <a:rPr lang="ru-RU" sz="2400" dirty="0" err="1" smtClean="0"/>
              <a:t>Hummer</a:t>
            </a:r>
            <a:r>
              <a:rPr lang="ru-RU" sz="2400" dirty="0" smtClean="0"/>
              <a:t>, и в его коллекции есть даже настоящий танк.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2970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428625"/>
            <a:ext cx="4038600" cy="26876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702" name="Содержимое 7"/>
          <p:cNvSpPr>
            <a:spLocks noGrp="1"/>
          </p:cNvSpPr>
          <p:nvPr>
            <p:ph sz="half" idx="1"/>
          </p:nvPr>
        </p:nvSpPr>
        <p:spPr>
          <a:xfrm>
            <a:off x="1142976" y="3429000"/>
            <a:ext cx="1357322" cy="2697163"/>
          </a:xfrm>
        </p:spPr>
        <p:txBody>
          <a:bodyPr/>
          <a:lstStyle/>
          <a:p>
            <a:endParaRPr lang="ru-RU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smtClean="0">
                <a:latin typeface="Times New Roman" pitchFamily="18" charset="0"/>
                <a:cs typeface="Times New Roman" pitchFamily="18" charset="0"/>
              </a:rPr>
              <a:t>Деми Мур</a:t>
            </a:r>
            <a:endParaRPr lang="ru-RU" sz="4400" smtClean="0"/>
          </a:p>
        </p:txBody>
      </p:sp>
      <p:sp>
        <p:nvSpPr>
          <p:cNvPr id="30723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страстный коллекционер редких кукол — сейчас у нее в активе насчитывается более 3 тысяч экземпляров.</a:t>
            </a:r>
          </a:p>
          <a:p>
            <a:endParaRPr lang="ru-RU" smtClean="0"/>
          </a:p>
        </p:txBody>
      </p:sp>
      <p:pic>
        <p:nvPicPr>
          <p:cNvPr id="3072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4813" y="214313"/>
            <a:ext cx="4429125" cy="63198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1162050"/>
          </a:xfrm>
        </p:spPr>
        <p:txBody>
          <a:bodyPr/>
          <a:lstStyle/>
          <a:p>
            <a:pPr algn="ctr"/>
            <a:r>
              <a:rPr lang="ru-RU" sz="4000" b="0" dirty="0" smtClean="0">
                <a:latin typeface="Times New Roman" pitchFamily="18" charset="0"/>
                <a:cs typeface="Times New Roman" pitchFamily="18" charset="0"/>
              </a:rPr>
              <a:t>Певица</a:t>
            </a:r>
            <a:r>
              <a:rPr lang="ru-RU" sz="4400" b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Надежда Бабкина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09" y="2285992"/>
            <a:ext cx="7945087" cy="378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457200" y="357188"/>
            <a:ext cx="8229600" cy="785812"/>
          </a:xfrm>
        </p:spPr>
        <p:txBody>
          <a:bodyPr/>
          <a:lstStyle/>
          <a:p>
            <a:r>
              <a:rPr lang="ru-RU" sz="6600" b="1" smtClean="0">
                <a:solidFill>
                  <a:srgbClr val="FF0000"/>
                </a:solidFill>
              </a:rPr>
              <a:t/>
            </a:r>
            <a:br>
              <a:rPr lang="ru-RU" sz="6600" b="1" smtClean="0">
                <a:solidFill>
                  <a:srgbClr val="FF0000"/>
                </a:solidFill>
              </a:rPr>
            </a:br>
            <a:r>
              <a:rPr lang="ru-RU" sz="6600" b="1" smtClean="0">
                <a:solidFill>
                  <a:srgbClr val="FF0000"/>
                </a:solidFill>
              </a:rPr>
              <a:t>Мои  увлечения!</a:t>
            </a:r>
            <a:br>
              <a:rPr lang="ru-RU" sz="6600" b="1" smtClean="0">
                <a:solidFill>
                  <a:srgbClr val="FF0000"/>
                </a:solidFill>
              </a:rPr>
            </a:br>
            <a:endParaRPr lang="ru-RU" sz="660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38"/>
            <a:ext cx="7972425" cy="928687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ru-RU" sz="1800" dirty="0" smtClean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«Я люблю то, что делаю, 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и делаю то, что люблю…»</a:t>
            </a:r>
            <a:endParaRPr lang="ru-RU" b="1" dirty="0" smtClean="0">
              <a:solidFill>
                <a:schemeClr val="accent5">
                  <a:lumMod val="50000"/>
                </a:schemeClr>
              </a:solidFill>
              <a:latin typeface="Calibri" pitchFamily="34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2292" name="Picture 8" descr="E:\Сохранённое 1184\C диска С\Kartinki\Фото\учителя 09\DSC00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357430"/>
            <a:ext cx="3052764" cy="40720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6" descr="E:\Сохранённое 1184\C диска С\Kartinki\Фото\учителя 09\DSC00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2286000"/>
            <a:ext cx="4329113" cy="32480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Камни - ПЕТРОФИЛИЯ - природных камней и минералов. Название образовано от лат. «</a:t>
            </a:r>
            <a:r>
              <a:rPr lang="ru-RU" sz="2400" dirty="0" err="1" smtClean="0"/>
              <a:t>petros</a:t>
            </a:r>
            <a:r>
              <a:rPr lang="ru-RU" sz="2400" dirty="0" smtClean="0"/>
              <a:t>» - камень. Близко по значению минералогии.</a:t>
            </a:r>
            <a:endParaRPr lang="ru-RU" sz="24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643050"/>
            <a:ext cx="6331156" cy="4741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9180" cy="1296974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фигуристка </a:t>
            </a:r>
            <a:r>
              <a:rPr lang="ru-RU" sz="4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Ирина Слуцкая</a:t>
            </a:r>
            <a:endParaRPr lang="ru-RU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7" y="1571612"/>
            <a:ext cx="4980069" cy="4735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428604"/>
            <a:ext cx="2474584" cy="6040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7610" cy="1511288"/>
          </a:xfrm>
        </p:spPr>
        <p:txBody>
          <a:bodyPr/>
          <a:lstStyle/>
          <a:p>
            <a:r>
              <a:rPr lang="ru-RU" sz="3200" smtClean="0"/>
              <a:t>В.В.Путин Д.Медведев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Documents and Settings\Admin\Мои документы\Мои рисунки\001ec949f7970e3a16dd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928802"/>
            <a:ext cx="4211082" cy="457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D:\Documents and Settings\Admin\Мои документы\Мои рисунки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3143248"/>
            <a:ext cx="3143272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D:\Documents and Settings\Admin\Мои документы\Мои рисунки\12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48" y="357166"/>
            <a:ext cx="4317513" cy="26597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00042"/>
            <a:ext cx="4114800" cy="2500330"/>
          </a:xfrm>
        </p:spPr>
        <p:txBody>
          <a:bodyPr/>
          <a:lstStyle/>
          <a:p>
            <a:r>
              <a:rPr lang="ru-RU" sz="66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Страна спорта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714356"/>
            <a:ext cx="3857652" cy="5643602"/>
          </a:xfrm>
          <a:prstGeom prst="round2DiagRect">
            <a:avLst>
              <a:gd name="adj1" fmla="val 16667"/>
              <a:gd name="adj2" fmla="val 475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" name="Picture 2" descr="F:\DSCN42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000372"/>
            <a:ext cx="3810027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3268288" cy="4357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1" descr="F:\DSCN4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1536" y="2428869"/>
            <a:ext cx="5175265" cy="38814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571480"/>
            <a:ext cx="4357718" cy="2214578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Страна любителей природы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0" y="3886200"/>
            <a:ext cx="3214710" cy="1752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8" descr="E:\Сохранённое 1184\C диска С\NEXT\НАДЯ\Мое фото\Наша природа\Цветы\DSC07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286124"/>
            <a:ext cx="4000528" cy="3000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F:\мама соль -илецк\DSC07440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39306"/>
            <a:ext cx="3738559" cy="2803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F:\мама соль -илецк\DSC074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4068784" cy="30515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629" y="428604"/>
            <a:ext cx="3429024" cy="2357454"/>
          </a:xfrm>
        </p:spPr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Страна любителей природы</a:t>
            </a:r>
            <a:endParaRPr lang="ru-RU" b="1" dirty="0"/>
          </a:p>
        </p:txBody>
      </p:sp>
      <p:pic>
        <p:nvPicPr>
          <p:cNvPr id="139266" name="Picture 2" descr="D:\Documents and Settings\Admin\Рабочий стол\увлечения\очручки\DSC08185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314" y="3143248"/>
            <a:ext cx="4041775" cy="30305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3" descr="D:\Documents and Settings\Admin\Рабочий стол\увлечения\очручки\DSC081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28604"/>
            <a:ext cx="4040188" cy="3030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14752"/>
            <a:ext cx="4061045" cy="250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</a:rPr>
              <a:t>Страна искусства</a:t>
            </a:r>
            <a:endParaRPr lang="ru-RU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0290" name="Picture 2" descr="D:\Documents and Settings\Admin\Рабочий стол\увлечения\очручки\DSC062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6900882" cy="5175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6425" cy="798496"/>
          </a:xfrm>
        </p:spPr>
        <p:txBody>
          <a:bodyPr/>
          <a:lstStyle/>
          <a:p>
            <a:pPr eaLnBrk="1" hangingPunct="1"/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Страна очумелых ручек</a:t>
            </a: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38675" y="1604963"/>
            <a:ext cx="4044950" cy="4524375"/>
          </a:xfrm>
        </p:spPr>
        <p:txBody>
          <a:bodyPr/>
          <a:lstStyle/>
          <a:p>
            <a:pPr eaLnBrk="1" hangingPunct="1">
              <a:buFont typeface="Times New Roman" pitchFamily="18" charset="0"/>
              <a:buChar char="•"/>
            </a:pPr>
            <a:endParaRPr lang="ru-RU" dirty="0" smtClean="0">
              <a:latin typeface="Times New Roman" pitchFamily="18" charset="0"/>
            </a:endParaRPr>
          </a:p>
        </p:txBody>
      </p:sp>
      <p:pic>
        <p:nvPicPr>
          <p:cNvPr id="32779" name="Picture 11" descr="D:\Documents and Settings\Admin\Рабочий стол\увлечения\очручки\DSC07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7358114" cy="55185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Клип 6"/>
          <p:cNvSpPr>
            <a:spLocks noGrp="1"/>
          </p:cNvSpPr>
          <p:nvPr>
            <p:ph type="clipArt" sz="half" idx="1"/>
          </p:nvPr>
        </p:nvSpPr>
        <p:spPr/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8242" name="Picture 2" descr="D:\Documents and Settings\Admin\Рабочий стол\увлечения\очручки\DSC07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389835" cy="5853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4" descr="D:\Documents and Settings\Admin\Рабочий стол\увлечения\очручки\DSC071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000372"/>
            <a:ext cx="4389438" cy="3292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22313" y="4214818"/>
            <a:ext cx="7707339" cy="142875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5000" dirty="0" smtClean="0">
                <a:solidFill>
                  <a:srgbClr val="FF0000"/>
                </a:solidFill>
              </a:rPr>
              <a:t>б </a:t>
            </a:r>
            <a:r>
              <a:rPr lang="ru-RU" sz="15000" dirty="0" err="1" smtClean="0">
                <a:solidFill>
                  <a:srgbClr val="FF0000"/>
                </a:solidFill>
              </a:rPr>
              <a:t>б</a:t>
            </a:r>
            <a:r>
              <a:rPr lang="ru-RU" sz="15000" dirty="0" smtClean="0">
                <a:solidFill>
                  <a:srgbClr val="FF0000"/>
                </a:solidFill>
              </a:rPr>
              <a:t> и о </a:t>
            </a:r>
            <a:r>
              <a:rPr lang="ru-RU" sz="15000" dirty="0" err="1" smtClean="0">
                <a:solidFill>
                  <a:srgbClr val="FF0000"/>
                </a:solidFill>
              </a:rPr>
              <a:t>х</a:t>
            </a:r>
            <a:endParaRPr lang="ru-RU" sz="1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1571625" y="571500"/>
            <a:ext cx="7072313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800" b="1">
                <a:solidFill>
                  <a:srgbClr val="0000FF"/>
                </a:solidFill>
                <a:cs typeface="Times New Roman" pitchFamily="18" charset="0"/>
              </a:rPr>
              <a:t>            Закончите предложение: </a:t>
            </a:r>
            <a:endParaRPr lang="en-US" sz="2800" b="1">
              <a:solidFill>
                <a:srgbClr val="0000FF"/>
              </a:solidFill>
              <a:cs typeface="Times New Roman" pitchFamily="18" charset="0"/>
            </a:endParaRPr>
          </a:p>
          <a:p>
            <a:pPr eaLnBrk="0" hangingPunct="0"/>
            <a:r>
              <a:rPr lang="ru-RU" sz="2800">
                <a:cs typeface="Times New Roman" pitchFamily="18" charset="0"/>
              </a:rPr>
              <a:t/>
            </a:r>
            <a:br>
              <a:rPr lang="ru-RU" sz="2800">
                <a:cs typeface="Times New Roman" pitchFamily="18" charset="0"/>
              </a:rPr>
            </a:br>
            <a:r>
              <a:rPr lang="ru-RU" sz="2800">
                <a:cs typeface="Times New Roman" pitchFamily="18" charset="0"/>
              </a:rPr>
              <a:t>       </a:t>
            </a:r>
            <a:r>
              <a:rPr lang="ru-RU" sz="3800">
                <a:solidFill>
                  <a:srgbClr val="FF0000"/>
                </a:solidFill>
                <a:cs typeface="Times New Roman" pitchFamily="18" charset="0"/>
              </a:rPr>
              <a:t>-</a:t>
            </a:r>
            <a:r>
              <a:rPr lang="ru-RU" sz="3800">
                <a:cs typeface="Times New Roman" pitchFamily="18" charset="0"/>
              </a:rPr>
              <a:t> </a:t>
            </a:r>
            <a:r>
              <a:rPr lang="ru-RU" sz="3800">
                <a:solidFill>
                  <a:srgbClr val="C00000"/>
                </a:solidFill>
                <a:cs typeface="Times New Roman" pitchFamily="18" charset="0"/>
              </a:rPr>
              <a:t>К моему удивлению…</a:t>
            </a:r>
            <a:endParaRPr lang="en-US" sz="380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endParaRPr lang="ru-RU" sz="3800">
              <a:solidFill>
                <a:srgbClr val="C00000"/>
              </a:solidFill>
            </a:endParaRPr>
          </a:p>
          <a:p>
            <a:pPr eaLnBrk="0" hangingPunct="0"/>
            <a:r>
              <a:rPr lang="ru-RU" sz="3800">
                <a:solidFill>
                  <a:srgbClr val="C00000"/>
                </a:solidFill>
                <a:cs typeface="Times New Roman" pitchFamily="18" charset="0"/>
              </a:rPr>
              <a:t>     -Я узнал, что  полезно…</a:t>
            </a:r>
            <a:endParaRPr lang="en-US" sz="380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endParaRPr lang="ru-RU" sz="3800">
              <a:solidFill>
                <a:srgbClr val="C00000"/>
              </a:solidFill>
            </a:endParaRPr>
          </a:p>
          <a:p>
            <a:pPr eaLnBrk="0" hangingPunct="0"/>
            <a:r>
              <a:rPr lang="ru-RU" sz="3800">
                <a:solidFill>
                  <a:srgbClr val="C00000"/>
                </a:solidFill>
                <a:cs typeface="Times New Roman" pitchFamily="18" charset="0"/>
              </a:rPr>
              <a:t>       -Интересным было…</a:t>
            </a:r>
            <a:endParaRPr lang="en-US" sz="3800">
              <a:solidFill>
                <a:srgbClr val="C00000"/>
              </a:solidFill>
              <a:cs typeface="Times New Roman" pitchFamily="18" charset="0"/>
            </a:endParaRPr>
          </a:p>
          <a:p>
            <a:pPr eaLnBrk="0" hangingPunct="0"/>
            <a:endParaRPr lang="ru-RU" sz="3800">
              <a:solidFill>
                <a:srgbClr val="C00000"/>
              </a:solidFill>
            </a:endParaRPr>
          </a:p>
          <a:p>
            <a:pPr eaLnBrk="0" hangingPunct="0"/>
            <a:r>
              <a:rPr lang="ru-RU" sz="3800">
                <a:solidFill>
                  <a:srgbClr val="C00000"/>
                </a:solidFill>
                <a:cs typeface="Times New Roman" pitchFamily="18" charset="0"/>
              </a:rPr>
              <a:t>   - Поучительным для меня…</a:t>
            </a:r>
            <a:endParaRPr lang="ru-RU" sz="3800">
              <a:solidFill>
                <a:srgbClr val="C00000"/>
              </a:solidFill>
            </a:endParaRPr>
          </a:p>
        </p:txBody>
      </p:sp>
      <p:pic>
        <p:nvPicPr>
          <p:cNvPr id="34819" name="Picture 15" descr="D:\анимашки\84d0d29e6c40cbb5683c3d1cce78357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357188"/>
            <a:ext cx="155575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Хобби – это увлечение, любимое занятие для себя, на досуге</a:t>
            </a:r>
            <a:endParaRPr lang="ru-RU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14813"/>
            <a:ext cx="6400800" cy="1785937"/>
          </a:xfrm>
        </p:spPr>
        <p:txBody>
          <a:bodyPr/>
          <a:lstStyle/>
          <a:p>
            <a:pPr eaLnBrk="1" hangingPunct="1"/>
            <a:endParaRPr lang="en-US" sz="1400" smtClean="0"/>
          </a:p>
          <a:p>
            <a:pPr eaLnBrk="1" hangingPunct="1"/>
            <a:endParaRPr lang="en-US" sz="1400" smtClean="0"/>
          </a:p>
          <a:p>
            <a:pPr eaLnBrk="1" hangingPunct="1"/>
            <a:endParaRPr lang="en-US" sz="140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Кто многим увлекается,           многое обретает.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00034" y="1428736"/>
            <a:ext cx="3071834" cy="135732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Страна очень умелых рук</a:t>
            </a: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857488" y="2714620"/>
            <a:ext cx="3786214" cy="164307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dirty="0" smtClean="0"/>
              <a:t>мир увлечений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6215074" y="1500174"/>
            <a:ext cx="1785950" cy="114300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Страна спорта</a:t>
            </a:r>
            <a:endParaRPr lang="ru-RU" sz="2400" dirty="0"/>
          </a:p>
        </p:txBody>
      </p:sp>
      <p:sp>
        <p:nvSpPr>
          <p:cNvPr id="7" name="Овал 6"/>
          <p:cNvSpPr/>
          <p:nvPr/>
        </p:nvSpPr>
        <p:spPr>
          <a:xfrm>
            <a:off x="428596" y="4000504"/>
            <a:ext cx="2643206" cy="128588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Страна любителей природы</a:t>
            </a:r>
            <a:endParaRPr lang="ru-RU" sz="2400" dirty="0"/>
          </a:p>
        </p:txBody>
      </p:sp>
      <p:sp>
        <p:nvSpPr>
          <p:cNvPr id="8" name="Овал 7"/>
          <p:cNvSpPr/>
          <p:nvPr/>
        </p:nvSpPr>
        <p:spPr>
          <a:xfrm>
            <a:off x="2928926" y="5143512"/>
            <a:ext cx="3571900" cy="114300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Страна коллекционеров</a:t>
            </a:r>
            <a:endParaRPr lang="ru-RU" sz="2400" dirty="0"/>
          </a:p>
        </p:txBody>
      </p:sp>
      <p:sp>
        <p:nvSpPr>
          <p:cNvPr id="9" name="Овал 8"/>
          <p:cNvSpPr/>
          <p:nvPr/>
        </p:nvSpPr>
        <p:spPr>
          <a:xfrm>
            <a:off x="6429388" y="4071942"/>
            <a:ext cx="2214578" cy="121444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Страна искусства</a:t>
            </a:r>
            <a:endParaRPr lang="ru-RU" sz="2400" dirty="0"/>
          </a:p>
        </p:txBody>
      </p:sp>
      <p:cxnSp>
        <p:nvCxnSpPr>
          <p:cNvPr id="11" name="Прямая со стрелкой 10"/>
          <p:cNvCxnSpPr>
            <a:stCxn id="5" idx="7"/>
            <a:endCxn id="6" idx="3"/>
          </p:cNvCxnSpPr>
          <p:nvPr/>
        </p:nvCxnSpPr>
        <p:spPr>
          <a:xfrm rot="5400000" flipH="1" flipV="1">
            <a:off x="6043197" y="2521818"/>
            <a:ext cx="479450" cy="3873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" idx="5"/>
            <a:endCxn id="9" idx="1"/>
          </p:cNvCxnSpPr>
          <p:nvPr/>
        </p:nvCxnSpPr>
        <p:spPr>
          <a:xfrm rot="16200000" flipH="1">
            <a:off x="6355104" y="3851190"/>
            <a:ext cx="132721" cy="66448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>
            <a:stCxn id="5" idx="4"/>
            <a:endCxn id="8" idx="0"/>
          </p:cNvCxnSpPr>
          <p:nvPr/>
        </p:nvCxnSpPr>
        <p:spPr>
          <a:xfrm rot="5400000">
            <a:off x="4339827" y="4732744"/>
            <a:ext cx="785818" cy="357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5" idx="2"/>
            <a:endCxn id="7" idx="0"/>
          </p:cNvCxnSpPr>
          <p:nvPr/>
        </p:nvCxnSpPr>
        <p:spPr>
          <a:xfrm rot="10800000" flipV="1">
            <a:off x="1750200" y="3536156"/>
            <a:ext cx="1107289" cy="4643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stCxn id="5" idx="1"/>
            <a:endCxn id="4" idx="5"/>
          </p:cNvCxnSpPr>
          <p:nvPr/>
        </p:nvCxnSpPr>
        <p:spPr>
          <a:xfrm rot="16200000" flipV="1">
            <a:off x="3083009" y="2626283"/>
            <a:ext cx="367959" cy="28995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Содержимое 4" descr="петр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28625"/>
            <a:ext cx="5084762" cy="60245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555" name="Заголовок 2"/>
          <p:cNvSpPr>
            <a:spLocks noGrp="1"/>
          </p:cNvSpPr>
          <p:nvPr>
            <p:ph type="title"/>
          </p:nvPr>
        </p:nvSpPr>
        <p:spPr>
          <a:xfrm>
            <a:off x="5786438" y="274638"/>
            <a:ext cx="2900362" cy="4940300"/>
          </a:xfrm>
        </p:spPr>
        <p:txBody>
          <a:bodyPr/>
          <a:lstStyle/>
          <a:p>
            <a:r>
              <a:rPr lang="ru-RU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Петр Великий -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первый российский император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5715000" y="285750"/>
            <a:ext cx="3000375" cy="5572125"/>
          </a:xfrm>
        </p:spPr>
        <p:txBody>
          <a:bodyPr/>
          <a:lstStyle/>
          <a:p>
            <a:r>
              <a:rPr lang="ru-RU" sz="4000" smtClean="0"/>
              <a:t>врач</a:t>
            </a:r>
            <a:br>
              <a:rPr lang="ru-RU" sz="4000" smtClean="0"/>
            </a:br>
            <a:r>
              <a:rPr lang="ru-RU" sz="4000" smtClean="0"/>
              <a:t>Владимир Иванович Даль</a:t>
            </a:r>
          </a:p>
        </p:txBody>
      </p:sp>
      <p:pic>
        <p:nvPicPr>
          <p:cNvPr id="19459" name="Содержимое 3" descr="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428604"/>
            <a:ext cx="4952974" cy="59405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5143500" y="285750"/>
            <a:ext cx="3657600" cy="5929313"/>
          </a:xfrm>
        </p:spPr>
        <p:txBody>
          <a:bodyPr/>
          <a:lstStyle/>
          <a:p>
            <a:r>
              <a:rPr lang="ru-RU" sz="4000" smtClean="0"/>
              <a:t>женщина – математик</a:t>
            </a:r>
            <a:br>
              <a:rPr lang="ru-RU" sz="4000" smtClean="0"/>
            </a:br>
            <a:r>
              <a:rPr lang="ru-RU" sz="4000" smtClean="0"/>
              <a:t>Софья Ковалевская</a:t>
            </a:r>
          </a:p>
        </p:txBody>
      </p:sp>
      <p:pic>
        <p:nvPicPr>
          <p:cNvPr id="20483" name="Содержимое 3" descr="ph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428604"/>
            <a:ext cx="4341324" cy="60229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86766" cy="869934"/>
          </a:xfrm>
        </p:spPr>
        <p:txBody>
          <a:bodyPr/>
          <a:lstStyle/>
          <a:p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</a:rPr>
              <a:t>Хобби известных людей.</a:t>
            </a:r>
            <a:endParaRPr lang="ru-RU" sz="4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114800" cy="5137172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     Великий поэт А.С.Пушкин  </a:t>
            </a:r>
            <a:r>
              <a:rPr lang="ru-RU" sz="2400" dirty="0" smtClean="0"/>
              <a:t>серьезно увлекался историей, это помогло ему описать историю пугачевского бунта. Он увлекался спортом, входил в десятку лучших наездников Петербурга, был прекрасным стрелком, профессионально рисовал, отлично танцевал.</a:t>
            </a:r>
            <a:endParaRPr lang="ru-RU" sz="2400" dirty="0"/>
          </a:p>
        </p:txBody>
      </p:sp>
      <p:pic>
        <p:nvPicPr>
          <p:cNvPr id="5" name="Picture 7" descr="Pushkin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24376" y="1500174"/>
            <a:ext cx="4119590" cy="49435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20">
  <a:themeElements>
    <a:clrScheme name="020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02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20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0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0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0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0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0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0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0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0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0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0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0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0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0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0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20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lormaster">
  <a:themeElements>
    <a:clrScheme name="1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olormaster">
  <a:themeElements>
    <a:clrScheme name="2_colormaster 10">
      <a:dk1>
        <a:srgbClr val="000000"/>
      </a:dk1>
      <a:lt1>
        <a:srgbClr val="EFF274"/>
      </a:lt1>
      <a:dk2>
        <a:srgbClr val="1C1C1C"/>
      </a:dk2>
      <a:lt2>
        <a:srgbClr val="4D4D4D"/>
      </a:lt2>
      <a:accent1>
        <a:srgbClr val="9966FF"/>
      </a:accent1>
      <a:accent2>
        <a:srgbClr val="FFFFCC"/>
      </a:accent2>
      <a:accent3>
        <a:srgbClr val="F6F7BC"/>
      </a:accent3>
      <a:accent4>
        <a:srgbClr val="000000"/>
      </a:accent4>
      <a:accent5>
        <a:srgbClr val="CAB8FF"/>
      </a:accent5>
      <a:accent6>
        <a:srgbClr val="E7E7B9"/>
      </a:accent6>
      <a:hlink>
        <a:srgbClr val="6666FF"/>
      </a:hlink>
      <a:folHlink>
        <a:srgbClr val="99CCFF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olormaster">
  <a:themeElements>
    <a:clrScheme name="3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3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olormaster">
  <a:themeElements>
    <a:clrScheme name="4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4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olormaster">
  <a:themeElements>
    <a:clrScheme name="5_colormaster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5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colormaster">
  <a:themeElements>
    <a:clrScheme name="6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6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colormaster">
  <a:themeElements>
    <a:clrScheme name="7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7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colormaster">
  <a:themeElements>
    <a:clrScheme name="8_colormaster 2">
      <a:dk1>
        <a:srgbClr val="000000"/>
      </a:dk1>
      <a:lt1>
        <a:srgbClr val="99CCFF"/>
      </a:lt1>
      <a:dk2>
        <a:srgbClr val="1C1C1C"/>
      </a:dk2>
      <a:lt2>
        <a:srgbClr val="4D4D4D"/>
      </a:lt2>
      <a:accent1>
        <a:srgbClr val="CC0066"/>
      </a:accent1>
      <a:accent2>
        <a:srgbClr val="3366FF"/>
      </a:accent2>
      <a:accent3>
        <a:srgbClr val="CAE2FF"/>
      </a:accent3>
      <a:accent4>
        <a:srgbClr val="000000"/>
      </a:accent4>
      <a:accent5>
        <a:srgbClr val="E2AAB8"/>
      </a:accent5>
      <a:accent6>
        <a:srgbClr val="2D5CE7"/>
      </a:accent6>
      <a:hlink>
        <a:srgbClr val="FF0000"/>
      </a:hlink>
      <a:folHlink>
        <a:srgbClr val="FFFF00"/>
      </a:folHlink>
    </a:clrScheme>
    <a:fontScheme name="8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020</Template>
  <TotalTime>684</TotalTime>
  <Words>214</Words>
  <Application>Microsoft Office PowerPoint</Application>
  <PresentationFormat>Экран (4:3)</PresentationFormat>
  <Paragraphs>48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30</vt:i4>
      </vt:variant>
    </vt:vector>
  </HeadingPairs>
  <TitlesOfParts>
    <vt:vector size="39" baseType="lpstr">
      <vt:lpstr>020</vt:lpstr>
      <vt:lpstr>1_colormaster</vt:lpstr>
      <vt:lpstr>2_colormaster</vt:lpstr>
      <vt:lpstr>3_colormaster</vt:lpstr>
      <vt:lpstr>4_colormaster</vt:lpstr>
      <vt:lpstr>5_colormaster</vt:lpstr>
      <vt:lpstr>6_colormaster</vt:lpstr>
      <vt:lpstr>7_colormaster</vt:lpstr>
      <vt:lpstr>8_colormaster</vt:lpstr>
      <vt:lpstr>Слайд 1</vt:lpstr>
      <vt:lpstr> Мои  увлечения! </vt:lpstr>
      <vt:lpstr>Слайд 3</vt:lpstr>
      <vt:lpstr>Хобби – это увлечение, любимое занятие для себя, на досуге</vt:lpstr>
      <vt:lpstr>Кто многим увлекается,           многое обретает.</vt:lpstr>
      <vt:lpstr>Петр Великий -  первый российский император</vt:lpstr>
      <vt:lpstr>врач Владимир Иванович Даль</vt:lpstr>
      <vt:lpstr>женщина – математик Софья Ковалевская</vt:lpstr>
      <vt:lpstr>Хобби известных людей.</vt:lpstr>
      <vt:lpstr>Слайд 10</vt:lpstr>
      <vt:lpstr>Слайд 11</vt:lpstr>
      <vt:lpstr>Слайд 12</vt:lpstr>
      <vt:lpstr>Страна коллекционеров</vt:lpstr>
      <vt:lpstr>    Киндерфилия</vt:lpstr>
      <vt:lpstr>                              филумения</vt:lpstr>
      <vt:lpstr>                                         нумизматика</vt:lpstr>
      <vt:lpstr> Арнольд Шварценеггер собрал целый парк автомобилей Hummer, и в его коллекции есть даже настоящий танк. </vt:lpstr>
      <vt:lpstr>Деми Мур</vt:lpstr>
      <vt:lpstr>Певица Надежда Бабкина</vt:lpstr>
      <vt:lpstr>Камни - ПЕТРОФИЛИЯ - природных камней и минералов. Название образовано от лат. «petros» - камень. Близко по значению минералогии.</vt:lpstr>
      <vt:lpstr>фигуристка Ирина Слуцкая</vt:lpstr>
      <vt:lpstr>В.В.Путин Д.Медведев</vt:lpstr>
      <vt:lpstr>Страна спорта</vt:lpstr>
      <vt:lpstr>Слайд 24</vt:lpstr>
      <vt:lpstr>Страна любителей природы</vt:lpstr>
      <vt:lpstr>Страна любителей природы</vt:lpstr>
      <vt:lpstr>Страна искусства</vt:lpstr>
      <vt:lpstr>Страна очумелых ручек</vt:lpstr>
      <vt:lpstr>Слайд 29</vt:lpstr>
      <vt:lpstr>Слайд 30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Славентий</cp:lastModifiedBy>
  <cp:revision>65</cp:revision>
  <dcterms:created xsi:type="dcterms:W3CDTF">2010-07-16T11:30:09Z</dcterms:created>
  <dcterms:modified xsi:type="dcterms:W3CDTF">2020-05-10T23:45:14Z</dcterms:modified>
</cp:coreProperties>
</file>