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а" initials="и" lastIdx="1" clrIdx="0">
    <p:extLst>
      <p:ext uri="{19B8F6BF-5375-455C-9EA6-DF929625EA0E}">
        <p15:presenceInfo xmlns:p15="http://schemas.microsoft.com/office/powerpoint/2012/main" userId="ир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1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682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0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2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123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81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42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32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94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2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8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0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6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15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8E0B74-70AE-46E5-A741-85104CA7E13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CAF953-742F-409A-9475-B430E9601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17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0" y="1380068"/>
            <a:ext cx="8943809" cy="26161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Клуб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«Знатоки математики»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0268" y="4886794"/>
            <a:ext cx="4352714" cy="106430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обучающихся 4класса</a:t>
            </a:r>
          </a:p>
          <a:p>
            <a:r>
              <a:rPr lang="ru-RU" sz="2400" dirty="0" smtClean="0"/>
              <a:t>Занятие </a:t>
            </a:r>
            <a:r>
              <a:rPr lang="ru-RU" sz="2400" dirty="0" smtClean="0"/>
              <a:t>№3, №4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72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74950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Подумай и реши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49510"/>
            <a:ext cx="9068765" cy="5651290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Царь Кощей подобрел и решил потратить 50 золотых монет на подарки детям. В сундуке у него хранится 5 ларцов, в каждом ларце по 3 шкатулки, а в каждой шкатулке по 10 золотых монет. Сундук ларцы и шкатулки заперты на замки. Какое наименьшее число замков потребуется открыть Кощею, чтобы достать 50 монет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лежала коробка с конфетами.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Саша взял оттуда половину конфет, потом половину оставшихся конфет взял Коля. Затем Света взяла из коробки половину того, что там было. После этого осталось 3 конфеты. Сколько конфет было в коробке сначала?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png.pngtree.com/element_our/20190531/ourlarge/pngtree-hand-drawn-cartoon-boy-question-mark-free-illustration-image_131539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734" y="4152276"/>
            <a:ext cx="2643266" cy="2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0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https://ds05.infourok.ru/uploads/ex/0569/000116d8-88b1cb90/hello_html_54912236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338" y="3311577"/>
            <a:ext cx="203866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3770" y="554636"/>
            <a:ext cx="9413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девочки и три мальчика съели 16 порций мороженого. Каждый мальчик съел в два раза больше порций, чем каждая девочка. Сколько порций съедят 3 девочки и 2 мальчика с такими же аппетитами?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873769" y="2932570"/>
            <a:ext cx="8279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танцевальной студии занимались 25 мальчиков и 19 девочек.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Каждую неделю в группу приходят два новых мальчика и три новых девочки. Через сколько недель мальчиков и девочек в этой студии станет поровну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3849" y="757272"/>
            <a:ext cx="6876558" cy="1298839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 всё тесто так, как указано в заказе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печенья  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печеньке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должно быть две ягодки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yt3.ggpht.com/a/AATXAJwvf_kWKyx_X1HRmBicNxGmp_LSwA5tTPgxeQ=s900-c-k-c0xffffffff-no-rj-m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407" y="220907"/>
            <a:ext cx="3734743" cy="385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47795"/>
              </p:ext>
            </p:extLst>
          </p:nvPr>
        </p:nvGraphicFramePr>
        <p:xfrm>
          <a:off x="2032000" y="2314080"/>
          <a:ext cx="6917130" cy="3547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855">
                  <a:extLst>
                    <a:ext uri="{9D8B030D-6E8A-4147-A177-3AD203B41FA5}">
                      <a16:colId xmlns:a16="http://schemas.microsoft.com/office/drawing/2014/main" val="641655634"/>
                    </a:ext>
                  </a:extLst>
                </a:gridCol>
                <a:gridCol w="1152855">
                  <a:extLst>
                    <a:ext uri="{9D8B030D-6E8A-4147-A177-3AD203B41FA5}">
                      <a16:colId xmlns:a16="http://schemas.microsoft.com/office/drawing/2014/main" val="614667043"/>
                    </a:ext>
                  </a:extLst>
                </a:gridCol>
                <a:gridCol w="1152855">
                  <a:extLst>
                    <a:ext uri="{9D8B030D-6E8A-4147-A177-3AD203B41FA5}">
                      <a16:colId xmlns:a16="http://schemas.microsoft.com/office/drawing/2014/main" val="4118908666"/>
                    </a:ext>
                  </a:extLst>
                </a:gridCol>
                <a:gridCol w="1152855">
                  <a:extLst>
                    <a:ext uri="{9D8B030D-6E8A-4147-A177-3AD203B41FA5}">
                      <a16:colId xmlns:a16="http://schemas.microsoft.com/office/drawing/2014/main" val="3815401132"/>
                    </a:ext>
                  </a:extLst>
                </a:gridCol>
                <a:gridCol w="1152855">
                  <a:extLst>
                    <a:ext uri="{9D8B030D-6E8A-4147-A177-3AD203B41FA5}">
                      <a16:colId xmlns:a16="http://schemas.microsoft.com/office/drawing/2014/main" val="2609602278"/>
                    </a:ext>
                  </a:extLst>
                </a:gridCol>
                <a:gridCol w="1152855">
                  <a:extLst>
                    <a:ext uri="{9D8B030D-6E8A-4147-A177-3AD203B41FA5}">
                      <a16:colId xmlns:a16="http://schemas.microsoft.com/office/drawing/2014/main" val="3331099369"/>
                    </a:ext>
                  </a:extLst>
                </a:gridCol>
              </a:tblGrid>
              <a:tr h="9526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253582"/>
                  </a:ext>
                </a:extLst>
              </a:tr>
              <a:tr h="8648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095024"/>
                  </a:ext>
                </a:extLst>
              </a:tr>
              <a:tr h="8648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09487"/>
                  </a:ext>
                </a:extLst>
              </a:tr>
              <a:tr h="8648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49918"/>
                  </a:ext>
                </a:extLst>
              </a:tr>
            </a:tbl>
          </a:graphicData>
        </a:graphic>
      </p:graphicFrame>
      <p:sp>
        <p:nvSpPr>
          <p:cNvPr id="7" name="Блок-схема: узел 6"/>
          <p:cNvSpPr/>
          <p:nvPr/>
        </p:nvSpPr>
        <p:spPr>
          <a:xfrm>
            <a:off x="3582648" y="2608290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5866684" y="2608290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5827243" y="3595182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5827243" y="5086290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7008702" y="2608290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562061" y="3575423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5866684" y="4311425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2450664" y="4311425"/>
            <a:ext cx="487409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2411223" y="5086290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3492481" y="5303647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7034751" y="5280603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8150722" y="4261538"/>
            <a:ext cx="479685" cy="4347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60135"/>
              </p:ext>
            </p:extLst>
          </p:nvPr>
        </p:nvGraphicFramePr>
        <p:xfrm>
          <a:off x="5456421" y="614598"/>
          <a:ext cx="1558976" cy="431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110">
                  <a:extLst>
                    <a:ext uri="{9D8B030D-6E8A-4147-A177-3AD203B41FA5}">
                      <a16:colId xmlns:a16="http://schemas.microsoft.com/office/drawing/2014/main" val="2338431855"/>
                    </a:ext>
                  </a:extLst>
                </a:gridCol>
                <a:gridCol w="526110">
                  <a:extLst>
                    <a:ext uri="{9D8B030D-6E8A-4147-A177-3AD203B41FA5}">
                      <a16:colId xmlns:a16="http://schemas.microsoft.com/office/drawing/2014/main" val="3909166877"/>
                    </a:ext>
                  </a:extLst>
                </a:gridCol>
                <a:gridCol w="506756">
                  <a:extLst>
                    <a:ext uri="{9D8B030D-6E8A-4147-A177-3AD203B41FA5}">
                      <a16:colId xmlns:a16="http://schemas.microsoft.com/office/drawing/2014/main" val="1596921574"/>
                    </a:ext>
                  </a:extLst>
                </a:gridCol>
              </a:tblGrid>
              <a:tr h="4310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6696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44288"/>
              </p:ext>
            </p:extLst>
          </p:nvPr>
        </p:nvGraphicFramePr>
        <p:xfrm>
          <a:off x="5456421" y="1045659"/>
          <a:ext cx="509664" cy="519314"/>
        </p:xfrm>
        <a:graphic>
          <a:graphicData uri="http://schemas.openxmlformats.org/drawingml/2006/table">
            <a:tbl>
              <a:tblPr/>
              <a:tblGrid>
                <a:gridCol w="509664">
                  <a:extLst>
                    <a:ext uri="{9D8B030D-6E8A-4147-A177-3AD203B41FA5}">
                      <a16:colId xmlns:a16="http://schemas.microsoft.com/office/drawing/2014/main" val="1380397535"/>
                    </a:ext>
                  </a:extLst>
                </a:gridCol>
              </a:tblGrid>
              <a:tr h="519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119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209</TotalTime>
  <Words>211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Corbel</vt:lpstr>
      <vt:lpstr>Times New Roman</vt:lpstr>
      <vt:lpstr>Параллакс</vt:lpstr>
      <vt:lpstr>Клуб  «Знатоки математики»</vt:lpstr>
      <vt:lpstr>Подумай и реши</vt:lpstr>
      <vt:lpstr> </vt:lpstr>
      <vt:lpstr>Раздели всё тесто так, как указано в заказе Форма печенья      В каждой печеньке, должно быть две ягодки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«Знатоки математики»</dc:title>
  <dc:creator>ира</dc:creator>
  <cp:lastModifiedBy>ира</cp:lastModifiedBy>
  <cp:revision>22</cp:revision>
  <dcterms:created xsi:type="dcterms:W3CDTF">2020-04-17T12:08:10Z</dcterms:created>
  <dcterms:modified xsi:type="dcterms:W3CDTF">2020-04-30T15:24:30Z</dcterms:modified>
</cp:coreProperties>
</file>