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91EF66-6088-47E0-892E-57A775FEEC23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18CCB3-BA97-49CC-87A6-7E915B1CB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Тема текста.</a:t>
            </a:r>
            <a:br>
              <a:rPr lang="ru-RU" sz="4400" dirty="0" smtClean="0"/>
            </a:br>
            <a:r>
              <a:rPr lang="ru-RU" sz="4400" dirty="0" smtClean="0"/>
              <a:t>Главная мысль текста.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441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04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39072"/>
            <a:ext cx="8496944" cy="54189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Предложение – это … . 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Текст – это … . 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Тема текста – это … . 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Главная мысль текста – это … . 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692696"/>
            <a:ext cx="745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Продолжите предложения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644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381448" cy="3888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Яркий шарф. 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Около школы.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Идёт дождь.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Лететь, птица.</a:t>
            </a:r>
            <a:endParaRPr lang="ru-RU" sz="4000" dirty="0"/>
          </a:p>
          <a:p>
            <a:pPr>
              <a:lnSpc>
                <a:spcPct val="150000"/>
              </a:lnSpc>
            </a:pPr>
            <a:r>
              <a:rPr lang="ru-RU" sz="4000" dirty="0" smtClean="0"/>
              <a:t>Якорь.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404664"/>
            <a:ext cx="6234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Выпишите предложение: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4623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905" y="1844824"/>
            <a:ext cx="7848872" cy="3103602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 smtClean="0">
                <a:solidFill>
                  <a:schemeClr val="tx1"/>
                </a:solidFill>
                <a:effectLst/>
              </a:rPr>
              <a:t>     Слоны – умные животные. Их учат, и они всякую работу делают: и брёвна таскают, и землю копают, и воду таскают. Они даже гулять с детьми ходят и смотрят, чтобы детей никто не обидел.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5129317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ea typeface="+mj-ea"/>
                <a:cs typeface="+mj-cs"/>
              </a:rPr>
              <a:t>(По </a:t>
            </a:r>
            <a:r>
              <a:rPr lang="ru-RU" sz="3600" dirty="0" err="1">
                <a:solidFill>
                  <a:prstClr val="black"/>
                </a:solidFill>
                <a:ea typeface="+mj-ea"/>
                <a:cs typeface="+mj-cs"/>
              </a:rPr>
              <a:t>Б.Житкову</a:t>
            </a:r>
            <a:r>
              <a:rPr lang="ru-RU" sz="3600" dirty="0">
                <a:solidFill>
                  <a:prstClr val="black"/>
                </a:solidFill>
                <a:ea typeface="+mj-ea"/>
                <a:cs typeface="+mj-cs"/>
              </a:rPr>
              <a:t>)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5" y="476671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Прочитайте, докажите, что это текст. </a:t>
            </a:r>
          </a:p>
          <a:p>
            <a:pPr algn="just"/>
            <a:r>
              <a:rPr lang="ru-RU" sz="2800" b="1" dirty="0" smtClean="0"/>
              <a:t>Определите тему текста и главную</a:t>
            </a:r>
          </a:p>
          <a:p>
            <a:pPr algn="just"/>
            <a:r>
              <a:rPr lang="ru-RU" sz="2800" b="1" dirty="0" smtClean="0"/>
              <a:t>мысль.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50854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66" y="2220546"/>
            <a:ext cx="8136904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     От ночного дождя разлилась голубая лужа. В ней купались скворцы. Для них лужа – как озеро. 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Забрались они бесстрашно в середину, грудью падают на воду, крыльями взбивают её, </a:t>
            </a:r>
            <a:r>
              <a:rPr lang="ru-RU" sz="2400" dirty="0" err="1" smtClean="0"/>
              <a:t>привзлётывают</a:t>
            </a:r>
            <a:r>
              <a:rPr lang="ru-RU" sz="2400" dirty="0" smtClean="0"/>
              <a:t>… Брызги над лужей - фонтаном. 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Скворцы так отчаянно пищат, что сразу можно понять: утреннее купание для них – удовольствие.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4366" y="40466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Прочитайте. Определите </a:t>
            </a:r>
            <a:r>
              <a:rPr lang="ru-RU" sz="2800" b="1" dirty="0"/>
              <a:t>тему текста и </a:t>
            </a:r>
            <a:r>
              <a:rPr lang="ru-RU" sz="2800" b="1" dirty="0" smtClean="0"/>
              <a:t>главную мысль. Спишите предложение, в котором заключена главная мысль.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0088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ИТОГИ </a:t>
            </a:r>
            <a:r>
              <a:rPr lang="ru-RU" dirty="0" smtClean="0"/>
              <a:t>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183880" cy="4410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 Что узнали о тексте?</a:t>
            </a:r>
          </a:p>
          <a:p>
            <a:pPr>
              <a:lnSpc>
                <a:spcPct val="150000"/>
              </a:lnSpc>
            </a:pPr>
            <a:r>
              <a:rPr lang="ru-RU" sz="4000" dirty="0"/>
              <a:t> </a:t>
            </a:r>
            <a:r>
              <a:rPr lang="ru-RU" sz="4000" dirty="0" smtClean="0"/>
              <a:t>Что такое главная мысль?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 Может ли текст быть без главной мысли?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79587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212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Тема текста. Главная мысль текста. </vt:lpstr>
      <vt:lpstr>Слайд 2</vt:lpstr>
      <vt:lpstr>Слайд 3</vt:lpstr>
      <vt:lpstr>     Слоны – умные животные. Их учат, и они всякую работу делают: и брёвна таскают, и землю копают, и воду таскают. Они даже гулять с детьми ходят и смотрят, чтобы детей никто не обидел. </vt:lpstr>
      <vt:lpstr>Слайд 5</vt:lpstr>
      <vt:lpstr>ИТОГИ ЗАНЯТИЯ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текста. Главная мысль текста.</dc:title>
  <dc:creator>Юлия</dc:creator>
  <cp:lastModifiedBy>Владимир</cp:lastModifiedBy>
  <cp:revision>6</cp:revision>
  <dcterms:created xsi:type="dcterms:W3CDTF">2017-09-17T19:32:56Z</dcterms:created>
  <dcterms:modified xsi:type="dcterms:W3CDTF">2020-05-01T01:41:38Z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75072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