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1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2" r:id="rId24"/>
    <p:sldId id="283" r:id="rId25"/>
    <p:sldId id="287" r:id="rId26"/>
    <p:sldId id="284" r:id="rId27"/>
    <p:sldId id="285" r:id="rId28"/>
    <p:sldId id="286" r:id="rId29"/>
    <p:sldId id="27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1366-E977-4297-877C-1CFDBC16ED0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FC71-72C2-4B45-AF39-C530F4288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1366-E977-4297-877C-1CFDBC16ED0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FC71-72C2-4B45-AF39-C530F4288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1366-E977-4297-877C-1CFDBC16ED0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FC71-72C2-4B45-AF39-C530F4288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1366-E977-4297-877C-1CFDBC16ED0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FC71-72C2-4B45-AF39-C530F4288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1366-E977-4297-877C-1CFDBC16ED0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FC71-72C2-4B45-AF39-C530F4288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1366-E977-4297-877C-1CFDBC16ED0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FC71-72C2-4B45-AF39-C530F4288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1366-E977-4297-877C-1CFDBC16ED0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FC71-72C2-4B45-AF39-C530F4288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1366-E977-4297-877C-1CFDBC16ED0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FC71-72C2-4B45-AF39-C530F4288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1366-E977-4297-877C-1CFDBC16ED0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FC71-72C2-4B45-AF39-C530F4288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1366-E977-4297-877C-1CFDBC16ED0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FC71-72C2-4B45-AF39-C530F4288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F1366-E977-4297-877C-1CFDBC16ED0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DFC71-72C2-4B45-AF39-C530F4288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F1366-E977-4297-877C-1CFDBC16ED0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DFC71-72C2-4B45-AF39-C530F4288B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Impact" pitchFamily="34" charset="0"/>
              </a:rPr>
              <a:t>Праздник    чистоты       и  здоровья</a:t>
            </a:r>
            <a:endParaRPr lang="ru-RU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8" name="Содержимое 7" descr="images (1).jpg3454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488" y="1711470"/>
            <a:ext cx="3645458" cy="4575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26-026-Est-esche-i-plokhie-bakterii-kotorye-vyzyvajut-raznye-bolezni-ikh-oche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303587"/>
            <a:ext cx="8365651" cy="62742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27-027-Vrednykh-bakterij-mnogo-na-fruktakh-i-jagodakh-kotorye-rastut-na-ulits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315" y="160711"/>
            <a:ext cx="8651403" cy="64885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28-028-Odnoj-bakterii-dostatochno-chtoby-ty-serezno-zabole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064" y="214290"/>
            <a:ext cx="8746654" cy="60722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Estrangelo Edessa" pitchFamily="66" charset="0"/>
              </a:rPr>
              <a:t>Грязные руки грозят бедой!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Estrangelo Edessa" pitchFamily="66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Estrangelo Edessa" pitchFamily="66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Estrangelo Edessa" pitchFamily="66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Estrangelo Edessa" pitchFamily="66" charset="0"/>
              </a:rPr>
              <a:t>П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Estrangelo Edessa" pitchFamily="66" charset="0"/>
              </a:rPr>
              <a:t>еред едой  мой  руки </a:t>
            </a:r>
            <a:r>
              <a:rPr lang="ru-RU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  <a:cs typeface="Estrangelo Edessa" pitchFamily="66" charset="0"/>
              </a:rPr>
              <a:t>с мылом!</a:t>
            </a:r>
            <a:endParaRPr lang="ru-RU" dirty="0">
              <a:solidFill>
                <a:schemeClr val="tx2">
                  <a:lumMod val="75000"/>
                </a:schemeClr>
              </a:solidFill>
              <a:latin typeface="Georgia" pitchFamily="18" charset="0"/>
              <a:cs typeface="Estrangelo Edess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Станция  </a:t>
            </a:r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</a:rPr>
              <a:t>Грязнулька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6" name="Содержимое 5" descr="1342683164_zabavnie_deti-gryaznyli_379-4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47741"/>
            <a:ext cx="4038600" cy="3230880"/>
          </a:xfrm>
        </p:spPr>
      </p:pic>
      <p:pic>
        <p:nvPicPr>
          <p:cNvPr id="8" name="Содержимое 7" descr="1342683183_zabavnie_deti-gryaznyli_379-3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247741"/>
            <a:ext cx="4038600" cy="32308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ages (10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42976" y="568922"/>
            <a:ext cx="6286543" cy="60394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0042"/>
            <a:ext cx="7615262" cy="257176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Impact" pitchFamily="34" charset="0"/>
              </a:rPr>
              <a:t>*сильно  намочите  руки</a:t>
            </a:r>
            <a:br>
              <a:rPr lang="ru-RU" sz="2800" dirty="0" smtClean="0">
                <a:latin typeface="Impact" pitchFamily="34" charset="0"/>
              </a:rPr>
            </a:br>
            <a:r>
              <a:rPr lang="ru-RU" sz="2800" dirty="0" smtClean="0">
                <a:latin typeface="Impact" pitchFamily="34" charset="0"/>
              </a:rPr>
              <a:t>*пользуйтесь мылом</a:t>
            </a:r>
            <a:br>
              <a:rPr lang="ru-RU" sz="2800" dirty="0" smtClean="0">
                <a:latin typeface="Impact" pitchFamily="34" charset="0"/>
              </a:rPr>
            </a:br>
            <a:r>
              <a:rPr lang="ru-RU" sz="2800" dirty="0" smtClean="0">
                <a:latin typeface="Impact" pitchFamily="34" charset="0"/>
              </a:rPr>
              <a:t>*намыливай руки со всех сторон</a:t>
            </a:r>
            <a:br>
              <a:rPr lang="ru-RU" sz="2800" dirty="0" smtClean="0">
                <a:latin typeface="Impact" pitchFamily="34" charset="0"/>
              </a:rPr>
            </a:br>
            <a:r>
              <a:rPr lang="ru-RU" sz="2800" dirty="0" smtClean="0">
                <a:latin typeface="Impact" pitchFamily="34" charset="0"/>
              </a:rPr>
              <a:t>*намыливай  между  пальцами</a:t>
            </a:r>
            <a:br>
              <a:rPr lang="ru-RU" sz="2800" dirty="0" smtClean="0">
                <a:latin typeface="Impact" pitchFamily="34" charset="0"/>
              </a:rPr>
            </a:br>
            <a:r>
              <a:rPr lang="ru-RU" sz="2800" dirty="0" smtClean="0">
                <a:latin typeface="Impact" pitchFamily="34" charset="0"/>
              </a:rPr>
              <a:t>*полощи  руки  чистой  водой</a:t>
            </a:r>
            <a:br>
              <a:rPr lang="ru-RU" sz="2800" dirty="0" smtClean="0">
                <a:latin typeface="Impact" pitchFamily="34" charset="0"/>
              </a:rPr>
            </a:br>
            <a:r>
              <a:rPr lang="ru-RU" sz="2800" dirty="0" smtClean="0">
                <a:latin typeface="Impact" pitchFamily="34" charset="0"/>
              </a:rPr>
              <a:t>* вытирай  насухо  полотенцем</a:t>
            </a:r>
            <a:br>
              <a:rPr lang="ru-RU" sz="2800" dirty="0" smtClean="0">
                <a:latin typeface="Impact" pitchFamily="34" charset="0"/>
              </a:rPr>
            </a:br>
            <a:endParaRPr lang="ru-RU" sz="2800" dirty="0">
              <a:latin typeface="Impact" pitchFamily="34" charset="0"/>
            </a:endParaRPr>
          </a:p>
        </p:txBody>
      </p:sp>
      <p:pic>
        <p:nvPicPr>
          <p:cNvPr id="7" name="Содержимое 6" descr="images (1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49" y="3214686"/>
            <a:ext cx="4214843" cy="2911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2573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Black" pitchFamily="34" charset="0"/>
              </a:rPr>
              <a:t>От простой  воды и  мыла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У  микробов  тают  силы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1884" y="3234530"/>
            <a:ext cx="5207570" cy="34234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Это  очень хорошо    !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загруженное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785794"/>
            <a:ext cx="6500857" cy="50720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s (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2887" y="928670"/>
            <a:ext cx="6761097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Частушки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0"/>
          </a:gradFill>
        </p:spPr>
        <p:txBody>
          <a:bodyPr>
            <a:normAutofit/>
          </a:bodyPr>
          <a:lstStyle/>
          <a:p>
            <a:r>
              <a:rPr lang="ru-RU" sz="3600" b="1" dirty="0" smtClean="0">
                <a:latin typeface="Arial Narrow" pitchFamily="34" charset="0"/>
              </a:rPr>
              <a:t>Огонь  чистит,  вода  моет.</a:t>
            </a:r>
            <a:br>
              <a:rPr lang="ru-RU" sz="3600" b="1" dirty="0" smtClean="0">
                <a:latin typeface="Arial Narrow" pitchFamily="34" charset="0"/>
              </a:rPr>
            </a:br>
            <a:r>
              <a:rPr lang="ru-RU" sz="3600" b="1" dirty="0" smtClean="0">
                <a:latin typeface="Arial Narrow" pitchFamily="34" charset="0"/>
              </a:rPr>
              <a:t>Чистота- залог  здоровья.</a:t>
            </a:r>
            <a:br>
              <a:rPr lang="ru-RU" sz="3600" b="1" dirty="0" smtClean="0">
                <a:latin typeface="Arial Narrow" pitchFamily="34" charset="0"/>
              </a:rPr>
            </a:br>
            <a:r>
              <a:rPr lang="ru-RU" sz="3600" b="1" dirty="0" smtClean="0">
                <a:latin typeface="Arial Narrow" pitchFamily="34" charset="0"/>
              </a:rPr>
              <a:t>Чист источник – чист  ручей.</a:t>
            </a:r>
            <a:br>
              <a:rPr lang="ru-RU" sz="3600" b="1" dirty="0" smtClean="0">
                <a:latin typeface="Arial Narrow" pitchFamily="34" charset="0"/>
              </a:rPr>
            </a:br>
            <a:r>
              <a:rPr lang="ru-RU" sz="3600" b="1" dirty="0" smtClean="0">
                <a:latin typeface="Arial Narrow" pitchFamily="34" charset="0"/>
              </a:rPr>
              <a:t>Чистая  вода для хвори  беда.</a:t>
            </a:r>
            <a:br>
              <a:rPr lang="ru-RU" sz="3600" b="1" dirty="0" smtClean="0">
                <a:latin typeface="Arial Narrow" pitchFamily="34" charset="0"/>
              </a:rPr>
            </a:br>
            <a:r>
              <a:rPr lang="ru-RU" sz="3600" b="1" dirty="0" smtClean="0">
                <a:latin typeface="Arial Narrow" pitchFamily="34" charset="0"/>
              </a:rPr>
              <a:t>Чистота и здоровье  - родные  сёстры.</a:t>
            </a:r>
            <a:br>
              <a:rPr lang="ru-RU" sz="3600" b="1" dirty="0" smtClean="0">
                <a:latin typeface="Arial Narrow" pitchFamily="34" charset="0"/>
              </a:rPr>
            </a:br>
            <a:r>
              <a:rPr lang="ru-RU" sz="3600" b="1" dirty="0" smtClean="0">
                <a:latin typeface="Arial Narrow" pitchFamily="34" charset="0"/>
              </a:rPr>
              <a:t>Чисто  жить  -  здоровым  быть.</a:t>
            </a:r>
            <a:br>
              <a:rPr lang="ru-RU" sz="3600" b="1" dirty="0" smtClean="0">
                <a:latin typeface="Arial Narrow" pitchFamily="34" charset="0"/>
              </a:rPr>
            </a:br>
            <a:r>
              <a:rPr lang="ru-RU" sz="3600" b="1" dirty="0" smtClean="0">
                <a:latin typeface="Arial Narrow" pitchFamily="34" charset="0"/>
              </a:rPr>
              <a:t>Чистота-  лучшая  красота.</a:t>
            </a:r>
            <a:endParaRPr lang="ru-RU" sz="36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Arial Black" pitchFamily="34" charset="0"/>
              </a:rPr>
              <a:t>Полезные  продукты</a:t>
            </a:r>
            <a:endParaRPr lang="ru-RU" i="1" dirty="0">
              <a:latin typeface="Arial Black" pitchFamily="34" charset="0"/>
            </a:endParaRPr>
          </a:p>
        </p:txBody>
      </p:sp>
      <p:pic>
        <p:nvPicPr>
          <p:cNvPr id="6" name="Содержимое 5" descr="images.jpg78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2357430"/>
            <a:ext cx="4005684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Содержимое 6" descr="images (14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06003" y="2357430"/>
            <a:ext cx="3919540" cy="30003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Полезные продукты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8" name="Содержимое 7" descr="d1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500" y="2809081"/>
            <a:ext cx="3048000" cy="210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Содержимое 6" descr="d20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500896"/>
            <a:ext cx="4038600" cy="2724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  <a:cs typeface="Aharoni" pitchFamily="2" charset="-79"/>
              </a:rPr>
              <a:t>Полезные продукты</a:t>
            </a:r>
            <a:endParaRPr lang="ru-RU" dirty="0"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5" name="Содержимое 4" descr="d1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5991" y="1857364"/>
            <a:ext cx="3964511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d10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928802"/>
            <a:ext cx="4038600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healthy_products_for_bod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500042"/>
            <a:ext cx="5715039" cy="5626121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Impact" pitchFamily="34" charset="0"/>
              </a:rPr>
              <a:t>Вредные  продукты</a:t>
            </a:r>
            <a:endParaRPr lang="ru-RU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Содержимое 4" descr="1298452861_4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786058"/>
            <a:ext cx="3630382" cy="24271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1298452843_7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88242" y="2786058"/>
            <a:ext cx="3698557" cy="23723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Impact" pitchFamily="34" charset="0"/>
              </a:rPr>
              <a:t>Вредные продукты</a:t>
            </a:r>
            <a:endParaRPr lang="ru-RU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Содержимое 4" descr="1298452917_9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00306"/>
            <a:ext cx="3686172" cy="25081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86ca9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62500" y="1691481"/>
            <a:ext cx="3810000" cy="4343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Impact" pitchFamily="34" charset="0"/>
              </a:rPr>
              <a:t>Вредные  продукты</a:t>
            </a:r>
            <a:endParaRPr lang="ru-RU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5" name="Содержимое 4" descr="kk1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523453"/>
            <a:ext cx="4038600" cy="2679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images (1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0392" y="2541566"/>
            <a:ext cx="3469260" cy="26019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Monotype Corsiva" pitchFamily="66" charset="0"/>
                <a:cs typeface="Andalus" pitchFamily="18" charset="-78"/>
              </a:rPr>
              <a:t>Будь  чистым, свежим, аккуратным,</a:t>
            </a:r>
            <a:br>
              <a:rPr lang="ru-RU" b="1" dirty="0" smtClean="0">
                <a:latin typeface="Monotype Corsiva" pitchFamily="66" charset="0"/>
                <a:cs typeface="Andalus" pitchFamily="18" charset="-78"/>
              </a:rPr>
            </a:br>
            <a:r>
              <a:rPr lang="ru-RU" b="1" dirty="0" smtClean="0">
                <a:latin typeface="Monotype Corsiva" pitchFamily="66" charset="0"/>
                <a:cs typeface="Andalus" pitchFamily="18" charset="-78"/>
              </a:rPr>
              <a:t>Здоровье  будет -  высший  класс!</a:t>
            </a:r>
            <a:endParaRPr lang="ru-RU" b="1" dirty="0">
              <a:latin typeface="Monotype Corsiva" pitchFamily="66" charset="0"/>
              <a:cs typeface="Andalus" pitchFamily="18" charset="-78"/>
            </a:endParaRPr>
          </a:p>
        </p:txBody>
      </p:sp>
      <p:pic>
        <p:nvPicPr>
          <p:cNvPr id="9" name="Содержимое 8" descr="milk_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8926" y="3336010"/>
            <a:ext cx="3736004" cy="27361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itchFamily="34" charset="0"/>
              </a:rPr>
              <a:t>микробы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7" name="Содержимое 6" descr="images (5)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52537" y="2929731"/>
            <a:ext cx="2447925" cy="18669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Содержимое 5" descr="images (2)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529262" y="2858294"/>
            <a:ext cx="2276475" cy="20097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Georgia" pitchFamily="18" charset="0"/>
              </a:rPr>
              <a:t>Микробы на теле человека</a:t>
            </a:r>
            <a:endParaRPr lang="ru-RU" dirty="0">
              <a:solidFill>
                <a:schemeClr val="bg1"/>
              </a:solidFill>
              <a:latin typeface="Georgia" pitchFamily="18" charset="0"/>
            </a:endParaRPr>
          </a:p>
        </p:txBody>
      </p:sp>
      <p:pic>
        <p:nvPicPr>
          <p:cNvPr id="5" name="Содержимое 4" descr="mikroby-na-rukah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3826" y="2071678"/>
            <a:ext cx="4281974" cy="3500462"/>
          </a:xfrm>
        </p:spPr>
      </p:pic>
      <p:pic>
        <p:nvPicPr>
          <p:cNvPr id="6" name="Содержимое 5" descr="88172897_750921_mikrobyinanemyityihrukah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648200" y="2086197"/>
            <a:ext cx="4038600" cy="35539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0009-009-Vot-tak-vygljadjat-raznye-mikroby-i-bakterii-pod-mikroskopo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60712"/>
            <a:ext cx="8643998" cy="6483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8-008-My-polozhili-kapelku-na-steklo-mikroskopa-i-teper-vidim-mikrob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7" y="214290"/>
            <a:ext cx="8794279" cy="68100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0010-010-Esli-ty-narisuesh-karandashom-odnu-tochku-to-tam-umestitsja-dvest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3080" y="1428736"/>
            <a:ext cx="4312720" cy="4500594"/>
          </a:xfrm>
        </p:spPr>
      </p:pic>
      <p:pic>
        <p:nvPicPr>
          <p:cNvPr id="9" name="Содержимое 8" descr="0018-018-Raznykh-vidov-bakterij-bolee-tysjachi-i-vse-oni-nuzhny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500174"/>
            <a:ext cx="4352956" cy="45005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0011-011-Bakterii-nakhodjatsja-vez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315" y="642918"/>
            <a:ext cx="8651403" cy="600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12-012-Bakterii-zhivut-v-zhivotnykh-i-dazhe-v-teb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816" y="785794"/>
            <a:ext cx="8389464" cy="58634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55</Words>
  <Application>Microsoft Office PowerPoint</Application>
  <PresentationFormat>Экран (4:3)</PresentationFormat>
  <Paragraphs>17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Праздник    чистоты       и  здоровья</vt:lpstr>
      <vt:lpstr>Слайд 2</vt:lpstr>
      <vt:lpstr>микробы</vt:lpstr>
      <vt:lpstr>Микробы на теле человека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Грязные руки грозят бедой!  Перед едой  мой  руки с мылом!</vt:lpstr>
      <vt:lpstr>Станция  Грязнулька</vt:lpstr>
      <vt:lpstr>Слайд 15</vt:lpstr>
      <vt:lpstr>*сильно  намочите  руки *пользуйтесь мылом *намыливай руки со всех сторон *намыливай  между  пальцами *полощи  руки  чистой  водой * вытирай  насухо  полотенцем </vt:lpstr>
      <vt:lpstr>От простой  воды и  мыла У  микробов  тают  силы</vt:lpstr>
      <vt:lpstr>Это  очень хорошо    !</vt:lpstr>
      <vt:lpstr>Слайд 19</vt:lpstr>
      <vt:lpstr>Частушки</vt:lpstr>
      <vt:lpstr>Огонь  чистит,  вода  моет. Чистота- залог  здоровья. Чист источник – чист  ручей. Чистая  вода для хвори  беда. Чистота и здоровье  - родные  сёстры. Чисто  жить  -  здоровым  быть. Чистота-  лучшая  красота.</vt:lpstr>
      <vt:lpstr>Полезные  продукты</vt:lpstr>
      <vt:lpstr>Полезные продукты</vt:lpstr>
      <vt:lpstr>Полезные продукты</vt:lpstr>
      <vt:lpstr>Слайд 25</vt:lpstr>
      <vt:lpstr>Вредные  продукты</vt:lpstr>
      <vt:lpstr>Вредные продукты</vt:lpstr>
      <vt:lpstr>Вредные  продукты</vt:lpstr>
      <vt:lpstr>Будь  чистым, свежим, аккуратным, Здоровье  будет -  высший  класс!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   чистоты       и  здоровья</dc:title>
  <dc:creator>Стас</dc:creator>
  <cp:lastModifiedBy>Стас</cp:lastModifiedBy>
  <cp:revision>11</cp:revision>
  <dcterms:created xsi:type="dcterms:W3CDTF">2013-03-13T18:52:10Z</dcterms:created>
  <dcterms:modified xsi:type="dcterms:W3CDTF">2013-03-14T07:02:09Z</dcterms:modified>
</cp:coreProperties>
</file>