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7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79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53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79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8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7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7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8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2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8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0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7605B-08BE-4B58-965A-8657442C897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9E6BD3-5B1F-4900-9470-7E7C151E3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Знатоки русского </a:t>
            </a:r>
            <a:br>
              <a:rPr lang="ru-RU" dirty="0" smtClean="0"/>
            </a:br>
            <a:r>
              <a:rPr lang="ru-RU" dirty="0" smtClean="0"/>
              <a:t>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обучающихся в 4кл</a:t>
            </a:r>
          </a:p>
          <a:p>
            <a:r>
              <a:rPr lang="ru-RU" sz="2800" dirty="0" smtClean="0"/>
              <a:t>Занятие </a:t>
            </a:r>
            <a:r>
              <a:rPr lang="ru-RU" sz="2800" dirty="0" smtClean="0"/>
              <a:t>№4, №5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12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7286"/>
            <a:ext cx="8596668" cy="1012874"/>
          </a:xfrm>
        </p:spPr>
        <p:txBody>
          <a:bodyPr/>
          <a:lstStyle/>
          <a:p>
            <a:pPr algn="ctr"/>
            <a:r>
              <a:rPr lang="ru-RU" dirty="0" smtClean="0"/>
              <a:t>В стране </a:t>
            </a:r>
            <a:r>
              <a:rPr lang="ru-RU" dirty="0" err="1" smtClean="0"/>
              <a:t>Перевертундии</a:t>
            </a:r>
            <a:endParaRPr lang="ru-RU" dirty="0"/>
          </a:p>
        </p:txBody>
      </p:sp>
      <p:pic>
        <p:nvPicPr>
          <p:cNvPr id="4" name="image37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9607" t="10872" b="40253"/>
          <a:stretch/>
        </p:blipFill>
        <p:spPr>
          <a:xfrm>
            <a:off x="1083212" y="1167619"/>
            <a:ext cx="6386733" cy="55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37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9607" t="59068" b="4276"/>
          <a:stretch/>
        </p:blipFill>
        <p:spPr>
          <a:xfrm>
            <a:off x="677334" y="526183"/>
            <a:ext cx="6680069" cy="53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0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8.png"/>
          <p:cNvPicPr/>
          <p:nvPr/>
        </p:nvPicPr>
        <p:blipFill rotWithShape="1">
          <a:blip r:embed="rId2" cstate="print"/>
          <a:srcRect l="6298" t="7155" b="35539"/>
          <a:stretch/>
        </p:blipFill>
        <p:spPr>
          <a:xfrm>
            <a:off x="677334" y="225082"/>
            <a:ext cx="8596668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1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9.png"/>
          <p:cNvPicPr/>
          <p:nvPr/>
        </p:nvPicPr>
        <p:blipFill rotWithShape="1">
          <a:blip r:embed="rId2" cstate="print"/>
          <a:srcRect l="7520" t="4187" b="49266"/>
          <a:stretch/>
        </p:blipFill>
        <p:spPr>
          <a:xfrm>
            <a:off x="677334" y="239151"/>
            <a:ext cx="8596667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6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39.png"/>
          <p:cNvPicPr/>
          <p:nvPr/>
        </p:nvPicPr>
        <p:blipFill rotWithShape="1">
          <a:blip r:embed="rId2" cstate="print"/>
          <a:srcRect l="7520" t="50315" b="3603"/>
          <a:stretch/>
        </p:blipFill>
        <p:spPr>
          <a:xfrm>
            <a:off x="677334" y="239152"/>
            <a:ext cx="8596668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40.png"/>
          <p:cNvPicPr/>
          <p:nvPr/>
        </p:nvPicPr>
        <p:blipFill rotWithShape="1">
          <a:blip r:embed="rId2" cstate="print"/>
          <a:srcRect l="5586" t="3696" r="2638" b="49101"/>
          <a:stretch/>
        </p:blipFill>
        <p:spPr>
          <a:xfrm>
            <a:off x="677334" y="154745"/>
            <a:ext cx="8596668" cy="6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40.png"/>
          <p:cNvPicPr/>
          <p:nvPr/>
        </p:nvPicPr>
        <p:blipFill rotWithShape="1">
          <a:blip r:embed="rId2" cstate="print"/>
          <a:srcRect l="9110" t="52626" r="4769" b="7126"/>
          <a:stretch/>
        </p:blipFill>
        <p:spPr>
          <a:xfrm>
            <a:off x="677333" y="236095"/>
            <a:ext cx="8596669" cy="60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15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Знатоки русского  языка</vt:lpstr>
      <vt:lpstr>В стране Перевертундии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русского  языка</dc:title>
  <dc:creator>ира</dc:creator>
  <cp:lastModifiedBy>ира</cp:lastModifiedBy>
  <cp:revision>12</cp:revision>
  <dcterms:created xsi:type="dcterms:W3CDTF">2020-04-15T11:42:25Z</dcterms:created>
  <dcterms:modified xsi:type="dcterms:W3CDTF">2020-04-30T14:02:09Z</dcterms:modified>
</cp:coreProperties>
</file>