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60" r:id="rId15"/>
    <p:sldId id="267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70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F45A0-3A0A-4B50-867D-D81586D46B23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FE1F-0369-462A-BFB3-587D22C92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2060"/>
                </a:solidFill>
              </a:rPr>
              <a:t>Тканевая салфетка — не просто украшение праздничного стола. Её кладут на колени, чтобы не испачкать за столом нарядную одежду. При сервировке стола её можно</a:t>
            </a:r>
            <a:r>
              <a:rPr lang="ru-RU" sz="1200" b="0" baseline="0" dirty="0" smtClean="0">
                <a:solidFill>
                  <a:srgbClr val="002060"/>
                </a:solidFill>
              </a:rPr>
              <a:t> </a:t>
            </a:r>
            <a:r>
              <a:rPr lang="ru-RU" sz="1200" b="0" dirty="0" smtClean="0">
                <a:solidFill>
                  <a:srgbClr val="002060"/>
                </a:solidFill>
              </a:rPr>
              <a:t>свернуть в рулончик и продеть в специальное кольцо, которое тоже может быть самодельным. Из салфетки можно красиво сложить настоящее оригами! Для чего за столом используют бумажные салфетки? Можно ли их сложить в технике оригами? С помощью</a:t>
            </a:r>
            <a:r>
              <a:rPr lang="ru-RU" sz="1200" b="0" baseline="0" dirty="0" smtClean="0">
                <a:solidFill>
                  <a:srgbClr val="002060"/>
                </a:solidFill>
              </a:rPr>
              <a:t> презентации дети ответят на эти вопросы.</a:t>
            </a:r>
            <a:endParaRPr lang="ru-RU" sz="1200" b="0" dirty="0" smtClean="0">
              <a:solidFill>
                <a:srgbClr val="002060"/>
              </a:solidFill>
            </a:endParaRPr>
          </a:p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FE1F-0369-462A-BFB3-587D22C9212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38db2194751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650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1" y="4406900"/>
            <a:ext cx="578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1" y="2906713"/>
            <a:ext cx="578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714612" y="285728"/>
            <a:ext cx="6143668" cy="6215106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6157898" cy="1143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1600200"/>
            <a:ext cx="5972188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liveinternet.ru/users/3550950/post123858132/" TargetMode="External"/><Relationship Id="rId7" Type="http://schemas.openxmlformats.org/officeDocument/2006/relationships/hyperlink" Target="http://www.moi-detki.ru/svoimi_rukami/podelki_s_detmi/podelki_iz_bumagi/919-konverty_svoimi_rukami.html" TargetMode="External"/><Relationship Id="rId2" Type="http://schemas.openxmlformats.org/officeDocument/2006/relationships/hyperlink" Target="http://allforchildren.ru/pictures/showimg/mult/mult72gif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egalega.ucoz.ru/news/geroi_multfilmov_personazhi_multserialov_troe_iz_prostokvashino/2013-05-25-323" TargetMode="External"/><Relationship Id="rId5" Type="http://schemas.openxmlformats.org/officeDocument/2006/relationships/hyperlink" Target="http://www.liveinternet.ru/users/ladyinred11/post260788825/" TargetMode="External"/><Relationship Id="rId4" Type="http://schemas.openxmlformats.org/officeDocument/2006/relationships/hyperlink" Target="http://allforchildren.ru/pictures/showimg/school1/school0119jpg.ht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arat773.ru/post208882476/?upd" TargetMode="External"/><Relationship Id="rId3" Type="http://schemas.openxmlformats.org/officeDocument/2006/relationships/hyperlink" Target="http://segalega.ucoz.ru/news/geroi_multfilmov_personazhi_multserialov_troe_iz_prostokvashino/2013-05-25-323" TargetMode="External"/><Relationship Id="rId7" Type="http://schemas.openxmlformats.org/officeDocument/2006/relationships/hyperlink" Target="http://www.liveinternet.ru/users/alenka_1987_2010/post234974856" TargetMode="External"/><Relationship Id="rId2" Type="http://schemas.openxmlformats.org/officeDocument/2006/relationships/hyperlink" Target="http://allforchildren.ru/pictures/showimg/mult/mult72gif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3.bp.blogspot.com/_wXG-O0Gal_o/TBpE56YXuVI/AAAAAAAAEHw/UGe8EQJm9vA/s1600/how-to-fold-napkin-shirt.jpg" TargetMode="External"/><Relationship Id="rId5" Type="http://schemas.openxmlformats.org/officeDocument/2006/relationships/hyperlink" Target="http://raguru.livejournal.com/20434.html" TargetMode="External"/><Relationship Id="rId4" Type="http://schemas.openxmlformats.org/officeDocument/2006/relationships/hyperlink" Target="http://www.moi-detki.ru/svoimi_rukami/podelki_s_detmi/podelki_iz_bumagi/919-konverty_svoimi_rukami.html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928802"/>
            <a:ext cx="5457836" cy="1470025"/>
          </a:xfrm>
          <a:prstGeom prst="wedgeRoundRectCallout">
            <a:avLst>
              <a:gd name="adj1" fmla="val 56186"/>
              <a:gd name="adj2" fmla="val 2572"/>
              <a:gd name="adj3" fmla="val 16667"/>
            </a:avLst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ИЗ САЛФЕТКИ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>
            <a:off x="6286512" y="571480"/>
            <a:ext cx="2714644" cy="6143668"/>
          </a:xfrm>
          <a:prstGeom prst="rect">
            <a:avLst/>
          </a:prstGeom>
          <a:noFill/>
        </p:spPr>
      </p:pic>
      <p:pic>
        <p:nvPicPr>
          <p:cNvPr id="5" name="Picture 10" descr="http://antalpiti.ru/files/99604/uro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1214446" cy="829378"/>
          </a:xfrm>
          <a:prstGeom prst="rect">
            <a:avLst/>
          </a:prstGeom>
          <a:noFill/>
        </p:spPr>
      </p:pic>
      <p:pic>
        <p:nvPicPr>
          <p:cNvPr id="6" name="Рисунок 5" descr="school01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98286">
            <a:off x="217956" y="280222"/>
            <a:ext cx="987540" cy="1105215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643042" y="385762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МБОУ СОШ № 8 г. Моздока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Сук Наталия Ивановна</a:t>
            </a:r>
            <a:endParaRPr kumimoji="0" lang="ru-RU" sz="2400" b="1" i="0" u="none" strike="noStrike" kern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285860"/>
            <a:ext cx="4132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рубашка</a:t>
            </a:r>
            <a:endParaRPr lang="ru-RU" sz="4000" dirty="0"/>
          </a:p>
        </p:txBody>
      </p:sp>
      <p:pic>
        <p:nvPicPr>
          <p:cNvPr id="22530" name="Picture 2" descr="http://2.bp.blogspot.com/_wXG-O0Gal_o/TBpEY3QGXLI/AAAAAAAAEHQ/CPYvs77TN8o/s1600/fold-shir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3810000" cy="1905000"/>
          </a:xfrm>
          <a:prstGeom prst="rect">
            <a:avLst/>
          </a:prstGeom>
          <a:noFill/>
        </p:spPr>
      </p:pic>
      <p:pic>
        <p:nvPicPr>
          <p:cNvPr id="8" name="Picture 4" descr="http://3.bp.blogspot.com/_wXG-O0Gal_o/TBpE56YXuVI/AAAAAAAAEHw/UGe8EQJm9vA/s1600/how-to-fold-napkin-shirt.jpg"/>
          <p:cNvPicPr>
            <a:picLocks noChangeAspect="1" noChangeArrowheads="1"/>
          </p:cNvPicPr>
          <p:nvPr/>
        </p:nvPicPr>
        <p:blipFill>
          <a:blip r:embed="rId5" cstate="print"/>
          <a:srcRect l="10000" t="20958" r="1249" b="1197"/>
          <a:stretch>
            <a:fillRect/>
          </a:stretch>
        </p:blipFill>
        <p:spPr bwMode="auto">
          <a:xfrm>
            <a:off x="5214942" y="3929066"/>
            <a:ext cx="3357586" cy="245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2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pic>
        <p:nvPicPr>
          <p:cNvPr id="23554" name="Picture 2" descr="Украшение стола салфетками. Часть 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4000528" cy="603813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488" y="2143116"/>
            <a:ext cx="59721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ИЗ САЛФЕТКИ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Украшение стола салфетками. Часть 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66"/>
            <a:ext cx="3857652" cy="6117911"/>
          </a:xfrm>
          <a:prstGeom prst="rect">
            <a:avLst/>
          </a:prstGeom>
          <a:noFill/>
        </p:spPr>
      </p:pic>
      <p:pic>
        <p:nvPicPr>
          <p:cNvPr id="4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488" y="2143116"/>
            <a:ext cx="59721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ИЗ САЛФЕТКИ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14678" y="500042"/>
            <a:ext cx="48577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ИЗ САЛФЕТКИ</a:t>
            </a:r>
            <a:endParaRPr lang="ru-RU" sz="3200" dirty="0"/>
          </a:p>
        </p:txBody>
      </p:sp>
      <p:pic>
        <p:nvPicPr>
          <p:cNvPr id="25602" name="Picture 2" descr="Украшение стола салфетками. Часть 1."/>
          <p:cNvPicPr>
            <a:picLocks noChangeAspect="1" noChangeArrowheads="1"/>
          </p:cNvPicPr>
          <p:nvPr/>
        </p:nvPicPr>
        <p:blipFill>
          <a:blip r:embed="rId2" cstate="print"/>
          <a:srcRect l="20371" r="31481" b="58881"/>
          <a:stretch>
            <a:fillRect/>
          </a:stretch>
        </p:blipFill>
        <p:spPr bwMode="auto">
          <a:xfrm>
            <a:off x="6786578" y="1357298"/>
            <a:ext cx="1857388" cy="2571768"/>
          </a:xfrm>
          <a:prstGeom prst="rect">
            <a:avLst/>
          </a:prstGeom>
          <a:noFill/>
        </p:spPr>
      </p:pic>
      <p:pic>
        <p:nvPicPr>
          <p:cNvPr id="25604" name="Picture 4" descr="Украшение стола салфетками. Часть 1."/>
          <p:cNvPicPr>
            <a:picLocks noChangeAspect="1" noChangeArrowheads="1"/>
          </p:cNvPicPr>
          <p:nvPr/>
        </p:nvPicPr>
        <p:blipFill>
          <a:blip r:embed="rId2" cstate="print"/>
          <a:srcRect l="11905" t="49301" r="9864" b="349"/>
          <a:stretch>
            <a:fillRect/>
          </a:stretch>
        </p:blipFill>
        <p:spPr bwMode="auto">
          <a:xfrm>
            <a:off x="2928926" y="1571612"/>
            <a:ext cx="4107685" cy="4286280"/>
          </a:xfrm>
          <a:prstGeom prst="rect">
            <a:avLst/>
          </a:prstGeom>
          <a:noFill/>
        </p:spPr>
      </p:pic>
      <p:pic>
        <p:nvPicPr>
          <p:cNvPr id="4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580" y="1142984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tabLst>
                <a:tab pos="582613" algn="l"/>
              </a:tabLst>
            </a:pPr>
            <a:r>
              <a:rPr lang="ru-RU" sz="440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Microsoft Sans Serif" pitchFamily="34" charset="0"/>
                <a:cs typeface="Microsoft Sans Serif" pitchFamily="34" charset="0"/>
              </a:rPr>
              <a:t>О</a:t>
            </a:r>
            <a:r>
              <a:rPr lang="ru-RU" sz="4400" dirty="0" smtClean="0" bmk="">
                <a:ln w="1270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Microsoft Sans Serif" pitchFamily="34" charset="0"/>
                <a:cs typeface="Microsoft Sans Serif" pitchFamily="34" charset="0"/>
              </a:rPr>
              <a:t>цени свою работу</a:t>
            </a:r>
            <a:endParaRPr lang="ru-RU" dirty="0" smtClean="0">
              <a:ln w="12700">
                <a:solidFill>
                  <a:schemeClr val="bg1">
                    <a:lumMod val="8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14612" y="2214554"/>
            <a:ext cx="5972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603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  <a:cs typeface="Microsoft Sans Serif" pitchFamily="34" charset="0"/>
              </a:rPr>
              <a:t>Что тебе удалось лучше всего? </a:t>
            </a:r>
          </a:p>
          <a:p>
            <a:pPr lvl="0" indent="2540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603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  <a:cs typeface="Microsoft Sans Serif" pitchFamily="34" charset="0"/>
              </a:rPr>
              <a:t>Что было самым трудным?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603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  <a:cs typeface="Microsoft Sans Serif" pitchFamily="34" charset="0"/>
              </a:rPr>
              <a:t>Можно ли улучшить твою работу?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603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  <a:cs typeface="Microsoft Sans Serif" pitchFamily="34" charset="0"/>
              </a:rPr>
              <a:t>Были ли у тебя ошибки? Как их можно было избежать? Какие приёмы стоит отработать?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6037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  <a:cs typeface="Microsoft Sans Serif" pitchFamily="34" charset="0"/>
              </a:rPr>
              <a:t>Успел ли ты доделать работу в отведённое время?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Microsoft Sans Serif" pitchFamily="34" charset="0"/>
              </a:rPr>
            </a:b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Список использованных источников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285860"/>
            <a:ext cx="57864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3"/>
              </a:rPr>
              <a:t>http://www.liveinternet.ru/users/3550950/post123858132/</a:t>
            </a:r>
            <a:r>
              <a:rPr lang="ru-RU" sz="2000" dirty="0" smtClean="0"/>
              <a:t> фоны</a:t>
            </a:r>
          </a:p>
          <a:p>
            <a:r>
              <a:rPr lang="ru-RU" sz="2000" dirty="0" smtClean="0"/>
              <a:t>Изображение колокольчика:</a:t>
            </a:r>
          </a:p>
          <a:p>
            <a:r>
              <a:rPr lang="en-US" sz="2000" dirty="0" smtClean="0">
                <a:hlinkClick r:id="rId4"/>
              </a:rPr>
              <a:t>http://allforchildren.ru/pictures/showimg/school1/school0119jpg.htm</a:t>
            </a:r>
            <a:endParaRPr lang="ru-RU" sz="2000" dirty="0" smtClean="0"/>
          </a:p>
          <a:p>
            <a:r>
              <a:rPr lang="ru-RU" sz="2000" dirty="0" smtClean="0"/>
              <a:t>Надписи:</a:t>
            </a:r>
          </a:p>
          <a:p>
            <a:r>
              <a:rPr lang="en-US" sz="2000" dirty="0" smtClean="0">
                <a:hlinkClick r:id="rId5"/>
              </a:rPr>
              <a:t>http://www.liveinternet.ru/users/ladyinred11/post260788825/</a:t>
            </a:r>
            <a:endParaRPr lang="ru-RU" sz="2000" dirty="0" smtClean="0"/>
          </a:p>
          <a:p>
            <a:r>
              <a:rPr lang="ru-RU" sz="2000" dirty="0" smtClean="0"/>
              <a:t>Герои мультфильмов, персонажи мультсериалов:</a:t>
            </a:r>
            <a:br>
              <a:rPr lang="ru-RU" sz="2000" dirty="0" smtClean="0"/>
            </a:br>
            <a:r>
              <a:rPr lang="ru-RU" sz="2000" dirty="0" smtClean="0"/>
              <a:t>Трое из </a:t>
            </a:r>
            <a:r>
              <a:rPr lang="ru-RU" sz="2000" dirty="0" err="1" smtClean="0"/>
              <a:t>Простоквашино</a:t>
            </a:r>
            <a:r>
              <a:rPr lang="ru-RU" sz="2000" dirty="0" smtClean="0"/>
              <a:t> (картинки, клипарт)</a:t>
            </a:r>
            <a:r>
              <a:rPr lang="en-US" sz="2000" dirty="0" smtClean="0">
                <a:hlinkClick r:id="rId6"/>
              </a:rPr>
              <a:t> http://segalega.ucoz.ru/news/geroi_multfilmov_personazhi_multserialov_troe_iz_prostokvashino/2013-05-25-323</a:t>
            </a:r>
            <a:r>
              <a:rPr lang="en-US" sz="2000" dirty="0" smtClean="0">
                <a:hlinkClick r:id="rId7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5" name="Рисунок 4" descr="school011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517603">
            <a:off x="7968219" y="748497"/>
            <a:ext cx="956191" cy="1070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Список использованных источников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428736"/>
            <a:ext cx="59293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sz="2000" dirty="0" smtClean="0">
              <a:hlinkClick r:id="rId2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3"/>
              </a:rPr>
              <a:t>http://segalega.ucoz.ru/news/geroi_multfilmov_personazhi_multserialov_troe_iz_prostokvashino/2013-05-25-323</a:t>
            </a:r>
            <a:r>
              <a:rPr lang="en-US" sz="2000" dirty="0" smtClean="0">
                <a:hlinkClick r:id="rId4"/>
              </a:rPr>
              <a:t> </a:t>
            </a: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5"/>
              </a:rPr>
              <a:t>http://raguru.livejournal.com/20434.html </a:t>
            </a:r>
            <a:r>
              <a:rPr lang="en-US" sz="2000" dirty="0" smtClean="0">
                <a:hlinkClick r:id="rId6"/>
              </a:rPr>
              <a:t>http://3.bp.blogspot.com/_wXG-O0Gal_o/TBpE56YXuVI/AAAAAAAAEHw/UGe8EQJm9vA/s1600/how-to-fold-napkin-shirt.jpg </a:t>
            </a: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7"/>
              </a:rPr>
              <a:t>http://www.liveinternet.ru/users/alenka_1987_2010/post234974856</a:t>
            </a:r>
            <a:endParaRPr lang="ru-RU" sz="2000" dirty="0" smtClean="0"/>
          </a:p>
          <a:p>
            <a:r>
              <a:rPr lang="ru-RU" sz="2000" dirty="0" smtClean="0"/>
              <a:t>складывание салфеток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Рисунки из учебника Технология 3 класс О.В. </a:t>
            </a:r>
            <a:r>
              <a:rPr lang="ru-RU" sz="2000" dirty="0" err="1" smtClean="0"/>
              <a:t>Узорова</a:t>
            </a:r>
            <a:r>
              <a:rPr lang="ru-RU" sz="2000" dirty="0" smtClean="0"/>
              <a:t>, Е.А. Нефёдова</a:t>
            </a:r>
            <a:r>
              <a:rPr lang="en-US" sz="2000" dirty="0" smtClean="0">
                <a:hlinkClick r:id="rId8"/>
              </a:rPr>
              <a:t> </a:t>
            </a:r>
            <a:endParaRPr lang="ru-RU" sz="2000" dirty="0" smtClean="0">
              <a:hlinkClick r:id="rId4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ru-RU" sz="2000" dirty="0"/>
          </a:p>
        </p:txBody>
      </p:sp>
      <p:pic>
        <p:nvPicPr>
          <p:cNvPr id="5" name="Рисунок 4" descr="school011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517603">
            <a:off x="7968219" y="748497"/>
            <a:ext cx="956191" cy="1070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000240"/>
            <a:ext cx="6143668" cy="442915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Поделка из сложенной ткани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Тканевая салфетка — не просто украшение праздничного стола. Её кладут на колени, чтобы не испачкать     за столом нарядную одежду.                   При сервировке стола её можно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свернуть в рулончик и продеть в специальное кольцо, которое тоже может быть самодельным. Из салфетки можно красиво сложить настоящее оригами!</a:t>
            </a:r>
          </a:p>
          <a:p>
            <a:pPr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1357298"/>
            <a:ext cx="4124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ИЗ САЛФЕТКИ</a:t>
            </a:r>
            <a:endParaRPr lang="ru-RU" sz="3200" dirty="0"/>
          </a:p>
        </p:txBody>
      </p:sp>
      <p:pic>
        <p:nvPicPr>
          <p:cNvPr id="6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285992"/>
            <a:ext cx="2071702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000240"/>
            <a:ext cx="5972188" cy="4429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Вспомни, как складываются заготовки для поделок в технике оригами. Какие из них можно использовать для </a:t>
            </a:r>
            <a:r>
              <a:rPr lang="ru-RU" sz="2400" b="1" dirty="0" err="1" smtClean="0">
                <a:solidFill>
                  <a:srgbClr val="002060"/>
                </a:solidFill>
              </a:rPr>
              <a:t>украше</a:t>
            </a:r>
            <a:r>
              <a:rPr lang="ru-RU" sz="2400" b="1" dirty="0" smtClean="0">
                <a:solidFill>
                  <a:srgbClr val="002060"/>
                </a:solidFill>
              </a:rPr>
              <a:t>-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err="1" smtClean="0">
                <a:solidFill>
                  <a:srgbClr val="002060"/>
                </a:solidFill>
              </a:rPr>
              <a:t>ния</a:t>
            </a:r>
            <a:r>
              <a:rPr lang="ru-RU" sz="2400" b="1" dirty="0" smtClean="0">
                <a:solidFill>
                  <a:srgbClr val="002060"/>
                </a:solidFill>
              </a:rPr>
              <a:t> из салфетки? Придумай новые варианты.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1357298"/>
            <a:ext cx="4124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ИЗ САЛФЕТКИ</a:t>
            </a:r>
            <a:endParaRPr lang="ru-RU" sz="3200" dirty="0"/>
          </a:p>
        </p:txBody>
      </p:sp>
      <p:pic>
        <p:nvPicPr>
          <p:cNvPr id="1026" name="Picture 2" descr="image192"/>
          <p:cNvPicPr>
            <a:picLocks noChangeAspect="1" noChangeArrowheads="1"/>
          </p:cNvPicPr>
          <p:nvPr/>
        </p:nvPicPr>
        <p:blipFill>
          <a:blip r:embed="rId4" cstate="print">
            <a:lum bright="-20000" contrast="31000"/>
          </a:blip>
          <a:srcRect/>
          <a:stretch>
            <a:fillRect/>
          </a:stretch>
        </p:blipFill>
        <p:spPr bwMode="auto">
          <a:xfrm>
            <a:off x="3008128" y="3857628"/>
            <a:ext cx="54215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285992"/>
            <a:ext cx="5972188" cy="41434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Из каких материалов можно смастерить кольца для салфеток? Подойдёт ли для этого пластилин? Почему?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pic>
        <p:nvPicPr>
          <p:cNvPr id="6" name="Picture 2" descr="image192"/>
          <p:cNvPicPr>
            <a:picLocks noChangeAspect="1" noChangeArrowheads="1"/>
          </p:cNvPicPr>
          <p:nvPr/>
        </p:nvPicPr>
        <p:blipFill>
          <a:blip r:embed="rId4" cstate="print">
            <a:lum bright="-20000" contrast="31000"/>
          </a:blip>
          <a:srcRect/>
          <a:stretch>
            <a:fillRect/>
          </a:stretch>
        </p:blipFill>
        <p:spPr bwMode="auto">
          <a:xfrm>
            <a:off x="3008128" y="3857628"/>
            <a:ext cx="5421524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1357298"/>
            <a:ext cx="228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Подумай: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1357298"/>
            <a:ext cx="2281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Подумай: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714612" y="2214554"/>
            <a:ext cx="5972188" cy="4214842"/>
          </a:xfrm>
        </p:spPr>
        <p:txBody>
          <a:bodyPr>
            <a:normAutofit/>
          </a:bodyPr>
          <a:lstStyle/>
          <a:p>
            <a:pPr lvl="0" indent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Для чего за столом используют бумажные салфетки? Можно ли их сложить в технике оригами? Будет ли это удобно?</a:t>
            </a:r>
          </a:p>
          <a:p>
            <a:pPr lvl="0" indent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Отличное украшение стола — ваза с цветами. Важны ли её размер, форма и сорт цветов? Какими ещё украшениями можно оживить праздничный стол?</a:t>
            </a:r>
          </a:p>
          <a:p>
            <a:pPr lvl="0" indent="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Как раскладывают столовые приборы при сервировке стола?</a:t>
            </a:r>
          </a:p>
          <a:p>
            <a:pPr indent="0">
              <a:buFont typeface="Wingdings" pitchFamily="2" charset="2"/>
              <a:buChar char="q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14612" y="1600200"/>
            <a:ext cx="5972188" cy="48291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 теперь - способ красиво сложить салфетку на праздничный стол.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19.85 К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500306"/>
            <a:ext cx="3481471" cy="39290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00826" y="2500306"/>
            <a:ext cx="228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рисунке хорошо видно, что сначала складываем гармошкой, затем - посередине перегибаем и надеваем салфеточное кольцо.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pic>
        <p:nvPicPr>
          <p:cNvPr id="18434" name="Picture 2" descr="5.78 К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428736"/>
            <a:ext cx="4286280" cy="28289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14678" y="4714884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Сложенную таким образом салфетку можно поместить в бокал - красиво и оригинально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pic>
        <p:nvPicPr>
          <p:cNvPr id="19460" name="Picture 4" descr="http://3.bp.blogspot.com/_wXG-O0Gal_o/TBpE56YXuVI/AAAAAAAAEHw/UGe8EQJm9vA/s1600/how-to-fold-napkin-shi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00174"/>
            <a:ext cx="57150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786050" y="357166"/>
            <a:ext cx="59293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img-fotki.yandex.ru/get/4130/130884706.5b/0_98fa7_176741c5_XXL.png"/>
          <p:cNvPicPr>
            <a:picLocks noChangeAspect="1" noChangeArrowheads="1"/>
          </p:cNvPicPr>
          <p:nvPr/>
        </p:nvPicPr>
        <p:blipFill>
          <a:blip r:embed="rId3" cstate="print"/>
          <a:srcRect l="23810" r="15873" b="4818"/>
          <a:stretch>
            <a:fillRect/>
          </a:stretch>
        </p:blipFill>
        <p:spPr bwMode="auto">
          <a:xfrm flipH="1">
            <a:off x="1071538" y="2357430"/>
            <a:ext cx="2071702" cy="4500570"/>
          </a:xfrm>
          <a:prstGeom prst="rect">
            <a:avLst/>
          </a:prstGeom>
          <a:noFill/>
        </p:spPr>
      </p:pic>
      <p:pic>
        <p:nvPicPr>
          <p:cNvPr id="20482" name="Picture 2" descr="http://4.bp.blogspot.com/_wXG-O0Gal_o/TBpEZvSFd7I/AAAAAAAAEHg/6gy1lLSgXGE/s1600/fold-shi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3116"/>
            <a:ext cx="3810000" cy="1905000"/>
          </a:xfrm>
          <a:prstGeom prst="rect">
            <a:avLst/>
          </a:prstGeom>
          <a:noFill/>
        </p:spPr>
      </p:pic>
      <p:pic>
        <p:nvPicPr>
          <p:cNvPr id="20484" name="Picture 4" descr="http://3.bp.blogspot.com/_wXG-O0Gal_o/TBpEZEfO6tI/AAAAAAAAEHY/AJG1RZWlVBk/s1600/fold-shir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143380"/>
            <a:ext cx="442915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285860"/>
            <a:ext cx="4132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Оригами рубашка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Тема136</Template>
  <TotalTime>85</TotalTime>
  <Words>383</Words>
  <PresentationFormat>Экран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Тема136</vt:lpstr>
      <vt:lpstr>ОРИГАМИ ИЗ САЛФЕТКИ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modified xsi:type="dcterms:W3CDTF">2016-10-29T18:07:35Z</dcterms:modified>
</cp:coreProperties>
</file>