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77" r:id="rId7"/>
    <p:sldId id="274" r:id="rId8"/>
    <p:sldId id="275" r:id="rId9"/>
    <p:sldId id="278" r:id="rId10"/>
    <p:sldId id="281" r:id="rId11"/>
    <p:sldId id="28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4660"/>
  </p:normalViewPr>
  <p:slideViewPr>
    <p:cSldViewPr>
      <p:cViewPr varScale="1">
        <p:scale>
          <a:sx n="73" d="100"/>
          <a:sy n="73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CD14CA-CDE7-4E7F-8E08-4FF9FD9954CA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1B1DE6-B212-4855-87E3-AD4BE135C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28E6-9568-4EEC-A424-129459998EE8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1F93F-A94D-42D5-9788-95678DB9F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EE630-2555-4EB5-BFAF-2C70609C96E6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6BE4-8266-417E-B21F-45A3D3110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478F-8147-44DC-91BF-A00A9027DD29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568F-F483-4E5F-9E3D-EF0E1701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D92D-DF27-441C-99AC-A4F45723A3B2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8A19-B138-44B1-BE96-39D795960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E902-ED63-41EC-AA5D-F667D258523A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0272-DFDB-4150-B1B2-5EBEC5365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DEC6-6F85-4771-AEA6-971D29762895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A369-DADA-41A3-8699-27F41BD67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DF76-F604-4ABC-86D1-4205A5E6D451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35C2C-222D-4001-BCDB-38C5734C0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3F65-CB9B-47DB-BB05-091DC3D26AC9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D375-23AE-44C8-AFAC-8BE90A0E2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E346-744D-49C8-8D78-99D180B73EBB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6125-B991-4617-A8B1-755B029E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93F15-95D9-4670-B984-2BB44506142A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AE14-0D5C-4949-B2EB-59CFBC7D3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97BF-6CD7-4E87-8DFB-3809448C71A5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E7E6-8B8E-4272-A264-8B90CD0E5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7B55B-2010-4A0F-9230-5A3C635DFC3F}" type="datetimeFigureOut">
              <a:rPr lang="ru-RU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2D2DBE-61E2-43C9-AD87-7CD0E70C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4206" y="2420888"/>
            <a:ext cx="7580921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Транспорт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49275"/>
            <a:ext cx="36068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61975"/>
            <a:ext cx="38195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789363"/>
            <a:ext cx="358933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8" y="3068638"/>
            <a:ext cx="27352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85775"/>
            <a:ext cx="32400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42195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860800"/>
            <a:ext cx="34909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437063"/>
            <a:ext cx="36718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5175"/>
            <a:ext cx="4219575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46405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3375"/>
            <a:ext cx="4392612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3240087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844675"/>
            <a:ext cx="35290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2113" y="4221163"/>
            <a:ext cx="36718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3926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997200"/>
            <a:ext cx="4752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2938" y="2066652"/>
            <a:ext cx="6518130" cy="215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«Что лишнее?»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2738"/>
            <a:ext cx="26558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4813"/>
            <a:ext cx="26558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3875" y="647700"/>
            <a:ext cx="3063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292600"/>
            <a:ext cx="3284538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3713" y="476250"/>
            <a:ext cx="4445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39750"/>
            <a:ext cx="32035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038" y="2951163"/>
            <a:ext cx="30099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644900"/>
            <a:ext cx="426243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85775"/>
            <a:ext cx="32400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88" y="538163"/>
            <a:ext cx="2994025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788" y="3336925"/>
            <a:ext cx="2994025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8" y="3613150"/>
            <a:ext cx="32242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2400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3240087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Spamer</dc:creator>
  <cp:lastModifiedBy>PC</cp:lastModifiedBy>
  <cp:revision>26</cp:revision>
  <dcterms:created xsi:type="dcterms:W3CDTF">2011-11-23T06:04:37Z</dcterms:created>
  <dcterms:modified xsi:type="dcterms:W3CDTF">2013-04-16T16:39:15Z</dcterms:modified>
</cp:coreProperties>
</file>