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2" Type="http://schemas.openxmlformats.org/officeDocument/2006/relationships/image" Target="../media/image1.jpe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571480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бюджетное учреждение </a:t>
            </a:r>
            <a:endParaRPr lang="en-US" dirty="0" smtClean="0"/>
          </a:p>
          <a:p>
            <a:pPr algn="ctr"/>
            <a:r>
              <a:rPr lang="ru-RU" dirty="0" smtClean="0"/>
              <a:t>Начальная образовательная школа № 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714620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/>
              <a:t>«Шахматная викторина »</a:t>
            </a:r>
          </a:p>
        </p:txBody>
      </p:sp>
      <p:pic>
        <p:nvPicPr>
          <p:cNvPr id="8" name="Picture 2" descr="http://ya-uchitel.ru/a/logotip_100kh10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3429000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Лёша выиграл 2 партии, Валя проиграл 2 партии. Одну партию они сыграли вничью. Сколько партий в шахматы сыграно?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429132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Три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Какой шахматной фигуре можно объявить шах?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Король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Назовите самую «грамотную» шахматную фигуру.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Конь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Назовите шахматную фигуру, нападающую из-за угла.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Конь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по-другому называют шахматную ладью?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143380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Тура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 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Какой шахматной фигурой, кроме коня, можно начать партию?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572008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Пешка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пешек одного цвета расположено на шахматной доске в начале партии?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8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Какого цвета шахматные фигуры у игрока, начинающего партию первым?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143380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Белые 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Фигуры какого цвета в начале шахматной партии находятся на восьмой горизонтали?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Черные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Первым ходом даже гроссмейстер может сдвинуть с места только пешку и эту фигуру. Какую?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Конь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15304" cy="642941"/>
          </a:xfrm>
        </p:spPr>
        <p:txBody>
          <a:bodyPr>
            <a:no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работает презентация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15304" cy="128588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</a:rPr>
              <a:t>За каждой клеткой срывается вопрос(ссылка на слайд с вопросом), кликните на клетку, увидите вопрос, после того как ответили на вопрос кликните по полю слайда, появится ответ. Кнопка в правом углу вернет вас на основное поле игры, на котором клетки, которые уже использовались исчезают. Игра продолжается до тех пор, пока не исчезнут все клетки.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очков получает шахматист за ничью в партии на официальных соревнованиях?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0,5 (пол-очка)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 каком исходе партии в шахматном турнире игроки получают по пол-очка?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Ничья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боксе – нокдаун, а в шахматах – 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Шах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циферблатов имеют шахматные часы?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Два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клеток насчитывается на самой короткой диагонали шахматной доски?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Две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каком виде спорта прославился Владимир Крамник?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Шахматы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Чья победа над гроссмейстером Гарри Каспаровым стала сенсацией 1994 года?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Компьютера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Самый мирный итог поединка?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Ничья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Расшифруй слово: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ООЬЛРК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Король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Расшифруй слово: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АДЛЯЬ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Ладья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Шахматная викторина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785786" y="514351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1714480" y="514351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2643174" y="514351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3571868" y="514351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Прямоугольник 7">
            <a:hlinkClick r:id="rId7" action="ppaction://hlinksldjump"/>
          </p:cNvPr>
          <p:cNvSpPr/>
          <p:nvPr/>
        </p:nvSpPr>
        <p:spPr>
          <a:xfrm>
            <a:off x="4500562" y="514351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5429256" y="514351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6357950" y="514351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7286644" y="514351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Прямоугольник 11">
            <a:hlinkClick r:id="rId11" action="ppaction://hlinksldjump"/>
          </p:cNvPr>
          <p:cNvSpPr/>
          <p:nvPr/>
        </p:nvSpPr>
        <p:spPr>
          <a:xfrm>
            <a:off x="7286644" y="4214818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13" name="Прямоугольник 12">
            <a:hlinkClick r:id="rId12" action="ppaction://hlinksldjump"/>
          </p:cNvPr>
          <p:cNvSpPr/>
          <p:nvPr/>
        </p:nvSpPr>
        <p:spPr>
          <a:xfrm>
            <a:off x="6357950" y="421481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5429256" y="4214818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11</a:t>
            </a:r>
            <a:endParaRPr lang="ru-RU" sz="2800" dirty="0"/>
          </a:p>
        </p:txBody>
      </p:sp>
      <p:sp>
        <p:nvSpPr>
          <p:cNvPr id="15" name="Прямоугольник 14">
            <a:hlinkClick r:id="rId14" action="ppaction://hlinksldjump"/>
          </p:cNvPr>
          <p:cNvSpPr/>
          <p:nvPr/>
        </p:nvSpPr>
        <p:spPr>
          <a:xfrm>
            <a:off x="4500562" y="421481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6" name="Прямоугольник 15">
            <a:hlinkClick r:id="rId15" action="ppaction://hlinksldjump"/>
          </p:cNvPr>
          <p:cNvSpPr/>
          <p:nvPr/>
        </p:nvSpPr>
        <p:spPr>
          <a:xfrm>
            <a:off x="3571868" y="4214818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13</a:t>
            </a:r>
            <a:endParaRPr lang="ru-RU" sz="2800" dirty="0"/>
          </a:p>
        </p:txBody>
      </p:sp>
      <p:sp>
        <p:nvSpPr>
          <p:cNvPr id="17" name="Прямоугольник 16">
            <a:hlinkClick r:id="rId16" action="ppaction://hlinksldjump"/>
          </p:cNvPr>
          <p:cNvSpPr/>
          <p:nvPr/>
        </p:nvSpPr>
        <p:spPr>
          <a:xfrm>
            <a:off x="2643174" y="421481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" name="Прямоугольник 17">
            <a:hlinkClick r:id="rId17" action="ppaction://hlinksldjump"/>
          </p:cNvPr>
          <p:cNvSpPr/>
          <p:nvPr/>
        </p:nvSpPr>
        <p:spPr>
          <a:xfrm>
            <a:off x="1714480" y="4214818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15</a:t>
            </a:r>
            <a:endParaRPr lang="ru-RU" sz="2800" dirty="0"/>
          </a:p>
        </p:txBody>
      </p:sp>
      <p:sp>
        <p:nvSpPr>
          <p:cNvPr id="19" name="Прямоугольник 18">
            <a:hlinkClick r:id="rId18" action="ppaction://hlinksldjump"/>
          </p:cNvPr>
          <p:cNvSpPr/>
          <p:nvPr/>
        </p:nvSpPr>
        <p:spPr>
          <a:xfrm>
            <a:off x="785786" y="421481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20" name="Прямоугольник 19">
            <a:hlinkClick r:id="rId19" action="ppaction://hlinksldjump"/>
          </p:cNvPr>
          <p:cNvSpPr/>
          <p:nvPr/>
        </p:nvSpPr>
        <p:spPr>
          <a:xfrm>
            <a:off x="785786" y="3286124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17</a:t>
            </a:r>
            <a:endParaRPr lang="ru-RU" sz="2800" dirty="0"/>
          </a:p>
        </p:txBody>
      </p:sp>
      <p:sp>
        <p:nvSpPr>
          <p:cNvPr id="21" name="Прямоугольник 20">
            <a:hlinkClick r:id="rId20" action="ppaction://hlinksldjump"/>
          </p:cNvPr>
          <p:cNvSpPr/>
          <p:nvPr/>
        </p:nvSpPr>
        <p:spPr>
          <a:xfrm>
            <a:off x="1714480" y="32861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22" name="Прямоугольник 21">
            <a:hlinkClick r:id="rId21" action="ppaction://hlinksldjump"/>
          </p:cNvPr>
          <p:cNvSpPr/>
          <p:nvPr/>
        </p:nvSpPr>
        <p:spPr>
          <a:xfrm>
            <a:off x="2643174" y="3286124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19</a:t>
            </a:r>
            <a:endParaRPr lang="ru-RU" sz="2800" dirty="0"/>
          </a:p>
        </p:txBody>
      </p:sp>
      <p:sp>
        <p:nvSpPr>
          <p:cNvPr id="23" name="Прямоугольник 22">
            <a:hlinkClick r:id="rId22" action="ppaction://hlinksldjump"/>
          </p:cNvPr>
          <p:cNvSpPr/>
          <p:nvPr/>
        </p:nvSpPr>
        <p:spPr>
          <a:xfrm>
            <a:off x="3571868" y="32861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4" name="Прямоугольник 23">
            <a:hlinkClick r:id="rId23" action="ppaction://hlinksldjump"/>
          </p:cNvPr>
          <p:cNvSpPr/>
          <p:nvPr/>
        </p:nvSpPr>
        <p:spPr>
          <a:xfrm>
            <a:off x="4500562" y="3286124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21</a:t>
            </a:r>
            <a:endParaRPr lang="ru-RU" sz="2800" dirty="0"/>
          </a:p>
        </p:txBody>
      </p:sp>
      <p:sp>
        <p:nvSpPr>
          <p:cNvPr id="25" name="Прямоугольник 24">
            <a:hlinkClick r:id="rId24" action="ppaction://hlinksldjump"/>
          </p:cNvPr>
          <p:cNvSpPr/>
          <p:nvPr/>
        </p:nvSpPr>
        <p:spPr>
          <a:xfrm>
            <a:off x="5429256" y="32861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6" name="Прямоугольник 25">
            <a:hlinkClick r:id="rId25" action="ppaction://hlinksldjump"/>
          </p:cNvPr>
          <p:cNvSpPr/>
          <p:nvPr/>
        </p:nvSpPr>
        <p:spPr>
          <a:xfrm>
            <a:off x="6357950" y="3286124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23</a:t>
            </a:r>
            <a:endParaRPr lang="ru-RU" sz="2800" dirty="0"/>
          </a:p>
        </p:txBody>
      </p:sp>
      <p:sp>
        <p:nvSpPr>
          <p:cNvPr id="27" name="Прямоугольник 26">
            <a:hlinkClick r:id="rId26" action="ppaction://hlinksldjump"/>
          </p:cNvPr>
          <p:cNvSpPr/>
          <p:nvPr/>
        </p:nvSpPr>
        <p:spPr>
          <a:xfrm>
            <a:off x="7286644" y="32861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28" name="Прямоугольник 27">
            <a:hlinkClick r:id="rId27" action="ppaction://hlinksldjump"/>
          </p:cNvPr>
          <p:cNvSpPr/>
          <p:nvPr/>
        </p:nvSpPr>
        <p:spPr>
          <a:xfrm>
            <a:off x="7286644" y="235743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25</a:t>
            </a:r>
            <a:endParaRPr lang="ru-RU" sz="2800" dirty="0"/>
          </a:p>
        </p:txBody>
      </p:sp>
      <p:sp>
        <p:nvSpPr>
          <p:cNvPr id="29" name="Прямоугольник 28">
            <a:hlinkClick r:id="rId28" action="ppaction://hlinksldjump"/>
          </p:cNvPr>
          <p:cNvSpPr/>
          <p:nvPr/>
        </p:nvSpPr>
        <p:spPr>
          <a:xfrm>
            <a:off x="6357950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30" name="Прямоугольник 29">
            <a:hlinkClick r:id="rId29" action="ppaction://hlinksldjump"/>
          </p:cNvPr>
          <p:cNvSpPr/>
          <p:nvPr/>
        </p:nvSpPr>
        <p:spPr>
          <a:xfrm>
            <a:off x="5429256" y="235743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27</a:t>
            </a:r>
            <a:endParaRPr lang="ru-RU" sz="2800" dirty="0"/>
          </a:p>
        </p:txBody>
      </p:sp>
      <p:sp>
        <p:nvSpPr>
          <p:cNvPr id="31" name="Прямоугольник 30">
            <a:hlinkClick r:id="rId30" action="ppaction://hlinksldjump"/>
          </p:cNvPr>
          <p:cNvSpPr/>
          <p:nvPr/>
        </p:nvSpPr>
        <p:spPr>
          <a:xfrm>
            <a:off x="4500562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32" name="Прямоугольник 31">
            <a:hlinkClick r:id="rId31" action="ppaction://hlinksldjump"/>
          </p:cNvPr>
          <p:cNvSpPr/>
          <p:nvPr/>
        </p:nvSpPr>
        <p:spPr>
          <a:xfrm>
            <a:off x="3571868" y="235743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29</a:t>
            </a:r>
            <a:endParaRPr lang="ru-RU" sz="2800" dirty="0"/>
          </a:p>
        </p:txBody>
      </p:sp>
      <p:sp>
        <p:nvSpPr>
          <p:cNvPr id="33" name="Прямоугольник 32">
            <a:hlinkClick r:id="rId32" action="ppaction://hlinksldjump"/>
          </p:cNvPr>
          <p:cNvSpPr/>
          <p:nvPr/>
        </p:nvSpPr>
        <p:spPr>
          <a:xfrm>
            <a:off x="2643174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34" name="Прямоугольник 33">
            <a:hlinkClick r:id="rId33" action="ppaction://hlinksldjump"/>
          </p:cNvPr>
          <p:cNvSpPr/>
          <p:nvPr/>
        </p:nvSpPr>
        <p:spPr>
          <a:xfrm>
            <a:off x="1714480" y="235743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31</a:t>
            </a:r>
            <a:endParaRPr lang="ru-RU" sz="2800" dirty="0"/>
          </a:p>
        </p:txBody>
      </p:sp>
      <p:sp>
        <p:nvSpPr>
          <p:cNvPr id="35" name="Прямоугольник 34">
            <a:hlinkClick r:id="rId34" action="ppaction://hlinksldjump"/>
          </p:cNvPr>
          <p:cNvSpPr/>
          <p:nvPr/>
        </p:nvSpPr>
        <p:spPr>
          <a:xfrm>
            <a:off x="785786" y="235743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Какая фигура спряталась за словом «заслонка»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Слон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Каких фигур больше на шахматной доске в начальном положении белых или черных?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Одинаково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Какая фигура выше: король или ферзь?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Король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Измени одну букву в слове «печка»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у тебя получится фигура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Пешка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полей в большой диагонали?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8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Сколько диагоналей на шахматной доске?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26 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Название какой игры в переводе с персидского языка означает «властитель умер»?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4143380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Шахматы </a:t>
            </a:r>
            <a:endParaRPr lang="ru-RU" sz="4000" b="1" i="1" dirty="0"/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Какую</a:t>
            </a:r>
            <a:r>
              <a:rPr lang="ru-RU" dirty="0" smtClean="0"/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страну считают родиной шахмат?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3929066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Индия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Русские шифровальщики считаются лучшими в мире. Этому способствуют три совершенно необходимых условия – качества, в которых они традиционно сильны: математика, музыка и ... Назовите третье.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572008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Шахматы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29600" cy="1143000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только поисковая, геологоразведочная, политическая, оперная, но и шахматная.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4572008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Партия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15370" cy="1143000"/>
          </a:xfrm>
        </p:spPr>
        <p:txBody>
          <a:bodyPr>
            <a:noAutofit/>
          </a:bodyPr>
          <a:lstStyle/>
          <a:p>
            <a:pPr algn="just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только первое выступление артиста на сцене, но и начальная стадия шахматной и шашечной партии.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572008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Дебют</a:t>
            </a:r>
            <a:endParaRPr lang="ru-RU" sz="4000" b="1" i="1" dirty="0"/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t-saloon.ru/big/item_38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739"/>
            <a:ext cx="9144000" cy="6889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15370" cy="1143000"/>
          </a:xfrm>
        </p:spPr>
        <p:txBody>
          <a:bodyPr>
            <a:no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называется игровое шахматное поле?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4000504"/>
            <a:ext cx="4572032" cy="142876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Доска</a:t>
            </a:r>
            <a:endParaRPr lang="ru-RU" sz="4000" b="1" i="1" dirty="0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286644" y="5286388"/>
            <a:ext cx="1042416" cy="1042416"/>
          </a:xfrm>
          <a:prstGeom prst="actionButtonForwardNex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370</Words>
  <Application>Microsoft Office PowerPoint</Application>
  <PresentationFormat>Экран (4:3)</PresentationFormat>
  <Paragraphs>102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Как работает презентация</vt:lpstr>
      <vt:lpstr>Шахматная викторина</vt:lpstr>
      <vt:lpstr>Название какой игры в переводе с персидского языка означает «властитель умер»?</vt:lpstr>
      <vt:lpstr>Какую страну считают родиной шахмат?</vt:lpstr>
      <vt:lpstr>Русские шифровальщики считаются лучшими в мире. Этому способствуют три совершенно необходимых условия – качества, в которых они традиционно сильны: математика, музыка и ... Назовите третье.</vt:lpstr>
      <vt:lpstr>Не только поисковая, геологоразведочная, политическая, оперная, но и шахматная.</vt:lpstr>
      <vt:lpstr>Не только первое выступление артиста на сцене, но и начальная стадия шахматной и шашечной партии.</vt:lpstr>
      <vt:lpstr>Как называется игровое шахматное поле?</vt:lpstr>
      <vt:lpstr>Лёша выиграл 2 партии, Валя проиграл 2 партии. Одну партию они сыграли вничью. Сколько партий в шахматы сыграно?</vt:lpstr>
      <vt:lpstr>Какой шахматной фигуре можно объявить шах?</vt:lpstr>
      <vt:lpstr>Назовите самую «грамотную» шахматную фигуру.</vt:lpstr>
      <vt:lpstr>Назовите шахматную фигуру, нападающую из-за угла.</vt:lpstr>
      <vt:lpstr> Как по-другому называют шахматную ладью?</vt:lpstr>
      <vt:lpstr> Какой шахматной фигурой, кроме коня, можно начать партию?</vt:lpstr>
      <vt:lpstr>Сколько пешек одного цвета расположено на шахматной доске в начале партии?</vt:lpstr>
      <vt:lpstr>Какого цвета шахматные фигуры у игрока, начинающего партию первым?</vt:lpstr>
      <vt:lpstr>Фигуры какого цвета в начале шахматной партии находятся на восьмой горизонтали?</vt:lpstr>
      <vt:lpstr>Первым ходом даже гроссмейстер может сдвинуть с места только пешку и эту фигуру. Какую?</vt:lpstr>
      <vt:lpstr>Сколько очков получает шахматист за ничью в партии на официальных соревнованиях?</vt:lpstr>
      <vt:lpstr>При каком исходе партии в шахматном турнире игроки получают по пол-очка?</vt:lpstr>
      <vt:lpstr>В боксе – нокдаун, а в шахматах – …</vt:lpstr>
      <vt:lpstr>Сколько циферблатов имеют шахматные часы?</vt:lpstr>
      <vt:lpstr>Сколько клеток насчитывается на самой короткой диагонали шахматной доски?</vt:lpstr>
      <vt:lpstr>В каком виде спорта прославился Владимир Крамник?</vt:lpstr>
      <vt:lpstr>Чья победа над гроссмейстером Гарри Каспаровым стала сенсацией 1994 года?</vt:lpstr>
      <vt:lpstr>Самый мирный итог поединка?</vt:lpstr>
      <vt:lpstr>Расшифруй слово:  ООЬЛРК</vt:lpstr>
      <vt:lpstr>Расшифруй слово:  АДЛЯЬ </vt:lpstr>
      <vt:lpstr>Какая фигура спряталась за словом «заслонка»</vt:lpstr>
      <vt:lpstr>Каких фигур больше на шахматной доске в начальном положении белых или черных?</vt:lpstr>
      <vt:lpstr>Какая фигура выше: король или ферзь?</vt:lpstr>
      <vt:lpstr>Измени одну букву в слове «печка»  и у тебя получится фигура</vt:lpstr>
      <vt:lpstr>Сколько полей в большой диагонали?</vt:lpstr>
      <vt:lpstr>Сколько диагоналей на шахматной доске?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Знаешь ли ты шахматные фигуры?</dc:title>
  <cp:lastModifiedBy>Павел</cp:lastModifiedBy>
  <cp:revision>23</cp:revision>
  <dcterms:modified xsi:type="dcterms:W3CDTF">2020-04-13T04:22:24Z</dcterms:modified>
</cp:coreProperties>
</file>