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Override8.xml" ContentType="application/vnd.openxmlformats-officedocument.themeOverrid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Override6.xml" ContentType="application/vnd.openxmlformats-officedocument.themeOverride+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 id="2147483675" r:id="rId3"/>
    <p:sldMasterId id="2147483687" r:id="rId4"/>
    <p:sldMasterId id="2147483699" r:id="rId5"/>
  </p:sldMasterIdLst>
  <p:notesMasterIdLst>
    <p:notesMasterId r:id="rId36"/>
  </p:notesMasterIdLst>
  <p:sldIdLst>
    <p:sldId id="291" r:id="rId6"/>
    <p:sldId id="268" r:id="rId7"/>
    <p:sldId id="259" r:id="rId8"/>
    <p:sldId id="280" r:id="rId9"/>
    <p:sldId id="262" r:id="rId10"/>
    <p:sldId id="281" r:id="rId11"/>
    <p:sldId id="282" r:id="rId12"/>
    <p:sldId id="283" r:id="rId13"/>
    <p:sldId id="257" r:id="rId14"/>
    <p:sldId id="269" r:id="rId15"/>
    <p:sldId id="276" r:id="rId16"/>
    <p:sldId id="270" r:id="rId17"/>
    <p:sldId id="275" r:id="rId18"/>
    <p:sldId id="285" r:id="rId19"/>
    <p:sldId id="286" r:id="rId20"/>
    <p:sldId id="258" r:id="rId21"/>
    <p:sldId id="260" r:id="rId22"/>
    <p:sldId id="287" r:id="rId23"/>
    <p:sldId id="272" r:id="rId24"/>
    <p:sldId id="273" r:id="rId25"/>
    <p:sldId id="274" r:id="rId26"/>
    <p:sldId id="290" r:id="rId27"/>
    <p:sldId id="288" r:id="rId28"/>
    <p:sldId id="289" r:id="rId29"/>
    <p:sldId id="261" r:id="rId30"/>
    <p:sldId id="267" r:id="rId31"/>
    <p:sldId id="264" r:id="rId32"/>
    <p:sldId id="265" r:id="rId33"/>
    <p:sldId id="284" r:id="rId34"/>
    <p:sldId id="292" r:id="rId35"/>
  </p:sldIdLst>
  <p:sldSz cx="10080625" cy="7559675"/>
  <p:notesSz cx="7559675" cy="10691813"/>
  <p:defaultTextStyle>
    <a:defPPr>
      <a:defRPr lang="en-GB"/>
    </a:defPPr>
    <a:lvl1pPr algn="l" defTabSz="447675"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1pPr>
    <a:lvl2pPr marL="741363" indent="-284163" algn="l" defTabSz="447675"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2pPr>
    <a:lvl3pPr marL="1141413" indent="-227013" algn="l" defTabSz="447675"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3pPr>
    <a:lvl4pPr marL="1597025" indent="-227013" algn="l" defTabSz="447675"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4pPr>
    <a:lvl5pPr marL="2054225" indent="-227013" algn="l" defTabSz="447675"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1398" y="-102"/>
      </p:cViewPr>
      <p:guideLst>
        <p:guide orient="horz" pos="2161"/>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80" d="100"/>
        <a:sy n="80" d="100"/>
      </p:scale>
      <p:origin x="0" y="4836"/>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p:spPr>
      </p:sp>
      <p:sp>
        <p:nvSpPr>
          <p:cNvPr id="2050"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noProof="0" smtClean="0"/>
          </a:p>
        </p:txBody>
      </p:sp>
      <p:sp>
        <p:nvSpPr>
          <p:cNvPr id="2051"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448703">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endParaRPr lang="ru-RU"/>
          </a:p>
        </p:txBody>
      </p:sp>
      <p:sp>
        <p:nvSpPr>
          <p:cNvPr id="2052"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48703">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endParaRPr lang="ru-RU"/>
          </a:p>
        </p:txBody>
      </p:sp>
      <p:sp>
        <p:nvSpPr>
          <p:cNvPr id="2053"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defTabSz="448703">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endParaRPr lang="ru-RU"/>
          </a:p>
        </p:txBody>
      </p:sp>
      <p:sp>
        <p:nvSpPr>
          <p:cNvPr id="2054"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defTabSz="448703">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fld id="{714EBFEC-DA7C-40F6-8E7C-E3DBA2893C80}" type="slidenum">
              <a:rPr lang="ru-RU"/>
              <a:pPr>
                <a:defRPr/>
              </a:pPr>
              <a:t>‹#›</a:t>
            </a:fld>
            <a:endParaRPr lang="ru-RU"/>
          </a:p>
        </p:txBody>
      </p:sp>
    </p:spTree>
    <p:extLst>
      <p:ext uri="{BB962C8B-B14F-4D97-AF65-F5344CB8AC3E}">
        <p14:creationId xmlns="" xmlns:p14="http://schemas.microsoft.com/office/powerpoint/2010/main" val="2240686329"/>
      </p:ext>
    </p:extLst>
  </p:cSld>
  <p:clrMap bg1="lt1" tx1="dk1" bg2="lt2" tx2="dk2" accent1="accent1" accent2="accent2" accent3="accent3" accent4="accent4" accent5="accent5" accent6="accent6" hlink="hlink" folHlink="folHlink"/>
  <p:notesStyle>
    <a:lvl1pPr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3159" algn="l" defTabSz="913262" rtl="0" eaLnBrk="1" latinLnBrk="0" hangingPunct="1">
      <a:defRPr sz="1200" kern="1200">
        <a:solidFill>
          <a:schemeClr val="tx1"/>
        </a:solidFill>
        <a:latin typeface="+mn-lt"/>
        <a:ea typeface="+mn-ea"/>
        <a:cs typeface="+mn-cs"/>
      </a:defRPr>
    </a:lvl6pPr>
    <a:lvl7pPr marL="2739789" algn="l" defTabSz="913262" rtl="0" eaLnBrk="1" latinLnBrk="0" hangingPunct="1">
      <a:defRPr sz="1200" kern="1200">
        <a:solidFill>
          <a:schemeClr val="tx1"/>
        </a:solidFill>
        <a:latin typeface="+mn-lt"/>
        <a:ea typeface="+mn-ea"/>
        <a:cs typeface="+mn-cs"/>
      </a:defRPr>
    </a:lvl7pPr>
    <a:lvl8pPr marL="3196421" algn="l" defTabSz="913262" rtl="0" eaLnBrk="1" latinLnBrk="0" hangingPunct="1">
      <a:defRPr sz="1200" kern="1200">
        <a:solidFill>
          <a:schemeClr val="tx1"/>
        </a:solidFill>
        <a:latin typeface="+mn-lt"/>
        <a:ea typeface="+mn-ea"/>
        <a:cs typeface="+mn-cs"/>
      </a:defRPr>
    </a:lvl8pPr>
    <a:lvl9pPr marL="3653053" algn="l" defTabSz="9132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p:spPr>
        <p:txBody>
          <a:bodyPr/>
          <a:lstStyle/>
          <a:p>
            <a:pPr defTabSz="447675"/>
            <a:fld id="{B4862DE8-F216-4F9D-BBE3-BB8EACC396C1}" type="slidenum">
              <a:rPr lang="ru-RU" smtClean="0"/>
              <a:pPr defTabSz="447675"/>
              <a:t>9</a:t>
            </a:fld>
            <a:endParaRPr lang="ru-RU" smtClean="0"/>
          </a:p>
        </p:txBody>
      </p:sp>
      <p:sp>
        <p:nvSpPr>
          <p:cNvPr id="4301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3012" name="Rectangle 2"/>
          <p:cNvSpPr>
            <a:spLocks noGrp="1" noChangeArrowheads="1"/>
          </p:cNvSpPr>
          <p:nvPr>
            <p:ph type="body" idx="1"/>
          </p:nvPr>
        </p:nvSpPr>
        <p:spPr>
          <a:xfrm>
            <a:off x="755650" y="5078413"/>
            <a:ext cx="6048375" cy="4811712"/>
          </a:xfrm>
          <a:noFill/>
          <a:ln/>
        </p:spPr>
        <p:txBody>
          <a:bodyPr wrap="none" anchor="ct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p:spPr>
        <p:txBody>
          <a:bodyPr/>
          <a:lstStyle/>
          <a:p>
            <a:pPr defTabSz="447675"/>
            <a:fld id="{FCEDBE6F-A451-4DB5-A87B-F539BF431C5D}" type="slidenum">
              <a:rPr lang="ru-RU" smtClean="0"/>
              <a:pPr defTabSz="447675"/>
              <a:t>16</a:t>
            </a:fld>
            <a:endParaRPr lang="ru-RU" smtClean="0"/>
          </a:p>
        </p:txBody>
      </p:sp>
      <p:sp>
        <p:nvSpPr>
          <p:cNvPr id="4403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4036" name="Rectangle 2"/>
          <p:cNvSpPr>
            <a:spLocks noGrp="1" noChangeArrowheads="1"/>
          </p:cNvSpPr>
          <p:nvPr>
            <p:ph type="body" idx="1"/>
          </p:nvPr>
        </p:nvSpPr>
        <p:spPr>
          <a:xfrm>
            <a:off x="755650" y="5078413"/>
            <a:ext cx="6048375" cy="4721225"/>
          </a:xfrm>
          <a:noFill/>
          <a:ln/>
        </p:spPr>
        <p:txBody>
          <a:bodyPr wrap="none" anchor="ct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4283075"/>
            <a:ext cx="7056438" cy="1931987"/>
          </a:xfrm>
        </p:spPr>
        <p:txBody>
          <a:bodyPr/>
          <a:lstStyle>
            <a:lvl1pPr marL="0" indent="0" algn="ctr">
              <a:buNone/>
              <a:defRPr/>
            </a:lvl1pPr>
            <a:lvl2pPr marL="456631" indent="0" algn="ctr">
              <a:buNone/>
              <a:defRPr/>
            </a:lvl2pPr>
            <a:lvl3pPr marL="913262" indent="0" algn="ctr">
              <a:buNone/>
              <a:defRPr/>
            </a:lvl3pPr>
            <a:lvl4pPr marL="1369893" indent="0" algn="ctr">
              <a:buNone/>
              <a:defRPr/>
            </a:lvl4pPr>
            <a:lvl5pPr marL="1826525" indent="0" algn="ctr">
              <a:buNone/>
              <a:defRPr/>
            </a:lvl5pPr>
            <a:lvl6pPr marL="2283159" indent="0" algn="ctr">
              <a:buNone/>
              <a:defRPr/>
            </a:lvl6pPr>
            <a:lvl7pPr marL="2739789" indent="0" algn="ctr">
              <a:buNone/>
              <a:defRPr/>
            </a:lvl7pPr>
            <a:lvl8pPr marL="3196421" indent="0" algn="ctr">
              <a:buNone/>
              <a:defRPr/>
            </a:lvl8pPr>
            <a:lvl9pPr marL="3653053" indent="0" algn="ctr">
              <a:buNone/>
              <a:defRPr/>
            </a:lvl9pPr>
          </a:lstStyle>
          <a:p>
            <a:r>
              <a:rPr lang="ru-RU" smtClean="0"/>
              <a:t>Образец подзаголовка</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FA32C34D-68EF-4BDF-BE9C-63734EA7B82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3CD5F472-2321-4C61-9752-7E3243BC24C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5675" y="301638"/>
            <a:ext cx="2266950" cy="6454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301638"/>
            <a:ext cx="6650038" cy="6454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736B1919-5A58-4D16-8128-B24872883CB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9388" cy="126047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503238" y="1768488"/>
            <a:ext cx="4457700" cy="49879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113338" y="1768488"/>
            <a:ext cx="4459288" cy="49879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4"/>
          <p:cNvSpPr>
            <a:spLocks noGrp="1" noChangeArrowheads="1"/>
          </p:cNvSpPr>
          <p:nvPr>
            <p:ph type="ftr" idx="11"/>
          </p:nvPr>
        </p:nvSpPr>
        <p:spPr>
          <a:ln/>
        </p:spPr>
        <p:txBody>
          <a:bodyPr/>
          <a:lstStyle>
            <a:lvl1pPr>
              <a:defRPr/>
            </a:lvl1pPr>
          </a:lstStyle>
          <a:p>
            <a:pPr>
              <a:defRPr/>
            </a:pPr>
            <a:endParaRPr lang="ru-RU"/>
          </a:p>
        </p:txBody>
      </p:sp>
      <p:sp>
        <p:nvSpPr>
          <p:cNvPr id="7" name="Rectangle 5"/>
          <p:cNvSpPr>
            <a:spLocks noGrp="1" noChangeArrowheads="1"/>
          </p:cNvSpPr>
          <p:nvPr>
            <p:ph type="sldNum" idx="12"/>
          </p:nvPr>
        </p:nvSpPr>
        <p:spPr>
          <a:ln/>
        </p:spPr>
        <p:txBody>
          <a:bodyPr/>
          <a:lstStyle>
            <a:lvl1pPr>
              <a:defRPr/>
            </a:lvl1pPr>
          </a:lstStyle>
          <a:p>
            <a:pPr>
              <a:defRPr/>
            </a:pPr>
            <a:fld id="{8CEC84B9-4080-4656-8BF2-884A86C906F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9388" cy="126047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03238" y="1768488"/>
            <a:ext cx="4457700" cy="49879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13338" y="1768488"/>
            <a:ext cx="4459288" cy="49879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4"/>
          <p:cNvSpPr>
            <a:spLocks noGrp="1" noChangeArrowheads="1"/>
          </p:cNvSpPr>
          <p:nvPr>
            <p:ph type="ftr" idx="11"/>
          </p:nvPr>
        </p:nvSpPr>
        <p:spPr>
          <a:ln/>
        </p:spPr>
        <p:txBody>
          <a:bodyPr/>
          <a:lstStyle>
            <a:lvl1pPr>
              <a:defRPr/>
            </a:lvl1pPr>
          </a:lstStyle>
          <a:p>
            <a:pPr>
              <a:defRPr/>
            </a:pPr>
            <a:endParaRPr lang="ru-RU"/>
          </a:p>
        </p:txBody>
      </p:sp>
      <p:sp>
        <p:nvSpPr>
          <p:cNvPr id="7" name="Rectangle 5"/>
          <p:cNvSpPr>
            <a:spLocks noGrp="1" noChangeArrowheads="1"/>
          </p:cNvSpPr>
          <p:nvPr>
            <p:ph type="sldNum" idx="12"/>
          </p:nvPr>
        </p:nvSpPr>
        <p:spPr>
          <a:ln/>
        </p:spPr>
        <p:txBody>
          <a:bodyPr/>
          <a:lstStyle>
            <a:lvl1pPr>
              <a:defRPr/>
            </a:lvl1pPr>
          </a:lstStyle>
          <a:p>
            <a:pPr>
              <a:defRPr/>
            </a:pPr>
            <a:fld id="{03597687-B466-4CCD-98F9-8B74A9F1EA9E}"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503238" y="301638"/>
            <a:ext cx="9069388" cy="6454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ru-RU"/>
          </a:p>
        </p:txBody>
      </p:sp>
      <p:sp>
        <p:nvSpPr>
          <p:cNvPr id="4" name="Rectangle 4"/>
          <p:cNvSpPr>
            <a:spLocks noGrp="1" noChangeArrowheads="1"/>
          </p:cNvSpPr>
          <p:nvPr>
            <p:ph type="ftr" idx="11"/>
          </p:nvPr>
        </p:nvSpPr>
        <p:spPr>
          <a:ln/>
        </p:spPr>
        <p:txBody>
          <a:bodyPr/>
          <a:lstStyle>
            <a:lvl1pPr>
              <a:defRPr/>
            </a:lvl1pPr>
          </a:lstStyle>
          <a:p>
            <a:pPr>
              <a:defRPr/>
            </a:pPr>
            <a:endParaRPr lang="ru-RU"/>
          </a:p>
        </p:txBody>
      </p:sp>
      <p:sp>
        <p:nvSpPr>
          <p:cNvPr id="5" name="Rectangle 5"/>
          <p:cNvSpPr>
            <a:spLocks noGrp="1" noChangeArrowheads="1"/>
          </p:cNvSpPr>
          <p:nvPr>
            <p:ph type="sldNum" idx="12"/>
          </p:nvPr>
        </p:nvSpPr>
        <p:spPr>
          <a:ln/>
        </p:spPr>
        <p:txBody>
          <a:bodyPr/>
          <a:lstStyle>
            <a:lvl1pPr>
              <a:defRPr/>
            </a:lvl1pPr>
          </a:lstStyle>
          <a:p>
            <a:pPr>
              <a:defRPr/>
            </a:pPr>
            <a:fld id="{7EF3CE1F-3C9E-4BBA-891D-C3FF68B6809B}"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88036" y="1511935"/>
            <a:ext cx="8655897" cy="2015913"/>
          </a:xfrm>
          <a:ln>
            <a:noFill/>
          </a:ln>
        </p:spPr>
        <p:txBody>
          <a:bodyPr tIns="0" rIns="20132">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88036" y="3558863"/>
            <a:ext cx="8659257" cy="1931917"/>
          </a:xfrm>
        </p:spPr>
        <p:txBody>
          <a:bodyPr lIns="0" rIns="20132"/>
          <a:lstStyle>
            <a:lvl1pPr marL="0" marR="50334" indent="0" algn="r">
              <a:buNone/>
              <a:defRPr>
                <a:solidFill>
                  <a:schemeClr val="tx1"/>
                </a:solidFill>
              </a:defRPr>
            </a:lvl1pPr>
            <a:lvl2pPr marL="503344" indent="0" algn="ctr">
              <a:buNone/>
            </a:lvl2pPr>
            <a:lvl3pPr marL="1006691" indent="0" algn="ctr">
              <a:buNone/>
            </a:lvl3pPr>
            <a:lvl4pPr marL="1510036" indent="0" algn="ctr">
              <a:buNone/>
            </a:lvl4pPr>
            <a:lvl5pPr marL="2013380" indent="0" algn="ctr">
              <a:buNone/>
            </a:lvl5pPr>
            <a:lvl6pPr marL="2516726" indent="0" algn="ctr">
              <a:buNone/>
            </a:lvl6pPr>
            <a:lvl7pPr marL="3020071" indent="0" algn="ctr">
              <a:buNone/>
            </a:lvl7pPr>
            <a:lvl8pPr marL="3523409" indent="0" algn="ctr">
              <a:buNone/>
            </a:lvl8pPr>
            <a:lvl9pPr marL="4026759"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lvl1pPr>
          </a:lstStyle>
          <a:p>
            <a:pPr>
              <a:defRPr/>
            </a:pPr>
            <a:fld id="{8F674F2B-D40C-4E04-AB8B-E1077E89B210}" type="datetimeFigureOut">
              <a:rPr lang="ru-RU"/>
              <a:pPr>
                <a:defRPr/>
              </a:pPr>
              <a:t>30.03.2017</a:t>
            </a:fld>
            <a:endParaRPr lang="ru-RU"/>
          </a:p>
        </p:txBody>
      </p:sp>
      <p:sp>
        <p:nvSpPr>
          <p:cNvPr id="5" name="Footer Placeholder 18"/>
          <p:cNvSpPr>
            <a:spLocks noGrp="1"/>
          </p:cNvSpPr>
          <p:nvPr>
            <p:ph type="ftr" sz="quarter" idx="11"/>
          </p:nvPr>
        </p:nvSpPr>
        <p:spPr/>
        <p:txBody>
          <a:bodyPr/>
          <a:lstStyle>
            <a:lvl1pPr>
              <a:defRPr/>
            </a:lvl1pPr>
          </a:lstStyle>
          <a:p>
            <a:pPr>
              <a:defRPr/>
            </a:pPr>
            <a:endParaRPr lang="ru-RU"/>
          </a:p>
        </p:txBody>
      </p:sp>
      <p:sp>
        <p:nvSpPr>
          <p:cNvPr id="6" name="Slide Number Placeholder 26"/>
          <p:cNvSpPr>
            <a:spLocks noGrp="1"/>
          </p:cNvSpPr>
          <p:nvPr>
            <p:ph type="sldNum" sz="quarter" idx="12"/>
          </p:nvPr>
        </p:nvSpPr>
        <p:spPr/>
        <p:txBody>
          <a:bodyPr/>
          <a:lstStyle>
            <a:lvl1pPr>
              <a:defRPr/>
            </a:lvl1pPr>
          </a:lstStyle>
          <a:p>
            <a:pPr>
              <a:defRPr/>
            </a:pPr>
            <a:fld id="{6C04F0A8-8805-4468-BD9F-158D430CE3F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888F3AF6-6823-4A18-A881-9324C4565748}" type="datetimeFigureOut">
              <a:rPr lang="ru-RU"/>
              <a:pPr>
                <a:defRPr/>
              </a:pPr>
              <a:t>30.03.2017</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81B2951C-B2D6-4358-98E9-F03A014D3B4D}"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4676" y="1451460"/>
            <a:ext cx="8568531" cy="1501855"/>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6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84676" y="2981391"/>
            <a:ext cx="8568531" cy="1664178"/>
          </a:xfrm>
        </p:spPr>
        <p:txBody>
          <a:bodyPr lIns="50334" rIns="50334"/>
          <a:lstStyle>
            <a:lvl1pPr marL="0" indent="0">
              <a:buNone/>
              <a:defRPr sz="24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42FF23C4-FD94-4B3E-9792-0FCA6DE9F9FA}" type="datetimeFigureOut">
              <a:rPr lang="ru-RU"/>
              <a:pPr>
                <a:defRPr/>
              </a:pPr>
              <a:t>30.03.2017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492511A-F3C3-4E94-96E8-00691F667F4F}"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072563" cy="1259946"/>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504031" y="2116538"/>
            <a:ext cx="4452276" cy="4888590"/>
          </a:xfrm>
        </p:spPr>
        <p:txBody>
          <a:bodyPr/>
          <a:lstStyle>
            <a:lvl1pPr>
              <a:defRPr sz="2900"/>
            </a:lvl1pPr>
            <a:lvl2pPr>
              <a:defRPr sz="26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124318" y="2116538"/>
            <a:ext cx="4452276" cy="4888590"/>
          </a:xfrm>
        </p:spPr>
        <p:txBody>
          <a:bodyPr/>
          <a:lstStyle>
            <a:lvl1pPr>
              <a:defRPr sz="2900"/>
            </a:lvl1pPr>
            <a:lvl2pPr>
              <a:defRPr sz="26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2612BB26-8CE7-4534-8B42-D02163F19B50}" type="datetimeFigureOut">
              <a:rPr lang="ru-RU"/>
              <a:pPr>
                <a:defRPr/>
              </a:pPr>
              <a:t>30.03.2017</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6CDCE697-B18A-4CBA-95E8-39DAE154E361}"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072563" cy="1259946"/>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504031" y="2045072"/>
            <a:ext cx="4454027" cy="726813"/>
          </a:xfrm>
        </p:spPr>
        <p:txBody>
          <a:bodyPr lIns="50334" tIns="0" rIns="50334" bIns="0" anchor="ctr">
            <a:noAutofit/>
          </a:bodyP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a:r>
              <a:rPr lang="ru-RU" smtClean="0"/>
              <a:t>Образец текста</a:t>
            </a:r>
          </a:p>
        </p:txBody>
      </p:sp>
      <p:sp>
        <p:nvSpPr>
          <p:cNvPr id="4" name="Text Placeholder 3"/>
          <p:cNvSpPr>
            <a:spLocks noGrp="1"/>
          </p:cNvSpPr>
          <p:nvPr>
            <p:ph type="body" sz="half" idx="3"/>
          </p:nvPr>
        </p:nvSpPr>
        <p:spPr>
          <a:xfrm>
            <a:off x="5120818" y="2050052"/>
            <a:ext cx="4455776" cy="721843"/>
          </a:xfrm>
        </p:spPr>
        <p:txBody>
          <a:bodyPr lIns="50334" tIns="0" rIns="50334" bIns="0" anchor="ct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a:r>
              <a:rPr lang="ru-RU" smtClean="0"/>
              <a:t>Образец текста</a:t>
            </a:r>
          </a:p>
        </p:txBody>
      </p:sp>
      <p:sp>
        <p:nvSpPr>
          <p:cNvPr id="5" name="Content Placeholder 4"/>
          <p:cNvSpPr>
            <a:spLocks noGrp="1"/>
          </p:cNvSpPr>
          <p:nvPr>
            <p:ph sz="quarter" idx="2"/>
          </p:nvPr>
        </p:nvSpPr>
        <p:spPr>
          <a:xfrm>
            <a:off x="504031" y="2771881"/>
            <a:ext cx="4454027" cy="4239194"/>
          </a:xfrm>
        </p:spPr>
        <p:txBody>
          <a:bodyPr tIns="0"/>
          <a:lstStyle>
            <a:lvl1pPr>
              <a:defRPr sz="24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5120818" y="2771881"/>
            <a:ext cx="4455776" cy="4239194"/>
          </a:xfrm>
        </p:spPr>
        <p:txBody>
          <a:bodyPr tIns="0"/>
          <a:lstStyle>
            <a:lvl1pPr>
              <a:defRPr sz="24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fld id="{B77B301B-C052-4433-A3B8-F06DA553E2BF}" type="datetimeFigureOut">
              <a:rPr lang="ru-RU"/>
              <a:pPr>
                <a:defRPr/>
              </a:pPr>
              <a:t>30.03.2017</a:t>
            </a:fld>
            <a:endParaRPr lang="ru-RU"/>
          </a:p>
        </p:txBody>
      </p:sp>
      <p:sp>
        <p:nvSpPr>
          <p:cNvPr id="8" name="Footer Placeholder 21"/>
          <p:cNvSpPr>
            <a:spLocks noGrp="1"/>
          </p:cNvSpPr>
          <p:nvPr>
            <p:ph type="ftr" sz="quarter" idx="11"/>
          </p:nvPr>
        </p:nvSpPr>
        <p:spPr/>
        <p:txBody>
          <a:bodyPr/>
          <a:lstStyle>
            <a:lvl1pPr>
              <a:defRPr/>
            </a:lvl1pPr>
          </a:lstStyle>
          <a:p>
            <a:pPr>
              <a:defRPr/>
            </a:pPr>
            <a:endParaRPr lang="ru-RU"/>
          </a:p>
        </p:txBody>
      </p:sp>
      <p:sp>
        <p:nvSpPr>
          <p:cNvPr id="9" name="Slide Number Placeholder 17"/>
          <p:cNvSpPr>
            <a:spLocks noGrp="1"/>
          </p:cNvSpPr>
          <p:nvPr>
            <p:ph type="sldNum" sz="quarter" idx="12"/>
          </p:nvPr>
        </p:nvSpPr>
        <p:spPr/>
        <p:txBody>
          <a:bodyPr/>
          <a:lstStyle>
            <a:lvl1pPr>
              <a:defRPr/>
            </a:lvl1pPr>
          </a:lstStyle>
          <a:p>
            <a:pPr>
              <a:defRPr/>
            </a:pPr>
            <a:fld id="{68B296F5-15B1-4DCA-BC37-5D578A1B29B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589EB559-F267-4BF2-95C6-3B47B57D1299}"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156568" cy="1259946"/>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5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fld id="{821B87DD-AE92-4417-8F66-24E6414CE89A}" type="datetimeFigureOut">
              <a:rPr lang="ru-RU"/>
              <a:pPr>
                <a:defRPr/>
              </a:pPr>
              <a:t>30.03.2017</a:t>
            </a:fld>
            <a:endParaRPr lang="ru-RU"/>
          </a:p>
        </p:txBody>
      </p:sp>
      <p:sp>
        <p:nvSpPr>
          <p:cNvPr id="4" name="Footer Placeholder 21"/>
          <p:cNvSpPr>
            <a:spLocks noGrp="1"/>
          </p:cNvSpPr>
          <p:nvPr>
            <p:ph type="ftr" sz="quarter" idx="11"/>
          </p:nvPr>
        </p:nvSpPr>
        <p:spPr/>
        <p:txBody>
          <a:bodyPr/>
          <a:lstStyle>
            <a:lvl1pPr>
              <a:defRPr/>
            </a:lvl1pPr>
          </a:lstStyle>
          <a:p>
            <a:pPr>
              <a:defRPr/>
            </a:pPr>
            <a:endParaRPr lang="ru-RU"/>
          </a:p>
        </p:txBody>
      </p:sp>
      <p:sp>
        <p:nvSpPr>
          <p:cNvPr id="5" name="Slide Number Placeholder 17"/>
          <p:cNvSpPr>
            <a:spLocks noGrp="1"/>
          </p:cNvSpPr>
          <p:nvPr>
            <p:ph type="sldNum" sz="quarter" idx="12"/>
          </p:nvPr>
        </p:nvSpPr>
        <p:spPr/>
        <p:txBody>
          <a:bodyPr/>
          <a:lstStyle>
            <a:lvl1pPr>
              <a:defRPr/>
            </a:lvl1pPr>
          </a:lstStyle>
          <a:p>
            <a:pPr>
              <a:defRPr/>
            </a:pPr>
            <a:fld id="{5117B6F6-DBB9-401D-88EF-A8C2BF343ECE}"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F8D0B4E-2415-4CE4-8927-077CE531173B}" type="datetimeFigureOut">
              <a:rPr lang="ru-RU"/>
              <a:pPr>
                <a:defRPr/>
              </a:pPr>
              <a:t>30.03.2017</a:t>
            </a:fld>
            <a:endParaRPr lang="ru-RU"/>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A913C3B8-86FE-4737-BA6A-A30D75B1DBDD}"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6047" y="566980"/>
            <a:ext cx="3024188" cy="1280945"/>
          </a:xfrm>
        </p:spPr>
        <p:txBody>
          <a:bodyPr>
            <a:noAutofit/>
          </a:bodyPr>
          <a:lstStyle>
            <a:lvl1pPr algn="l" rtl="0">
              <a:spcBef>
                <a:spcPct val="0"/>
              </a:spcBef>
              <a:buNone/>
              <a:defRPr sz="29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756047" y="1847924"/>
            <a:ext cx="3024188" cy="5039783"/>
          </a:xfrm>
        </p:spPr>
        <p:txBody>
          <a:bodyPr lIns="20132" rIns="20132"/>
          <a:lstStyle>
            <a:lvl1pPr marL="0" indent="0" algn="l">
              <a:buNone/>
              <a:defRPr sz="1500"/>
            </a:lvl1pPr>
            <a:lvl2pPr indent="0" algn="l">
              <a:buNone/>
              <a:defRPr sz="1300"/>
            </a:lvl2pPr>
            <a:lvl3pPr indent="0" algn="l">
              <a:buNone/>
              <a:defRPr sz="1100"/>
            </a:lvl3pPr>
            <a:lvl4pPr indent="0" algn="l">
              <a:buNone/>
              <a:defRPr sz="1000"/>
            </a:lvl4pPr>
            <a:lvl5pPr indent="0" algn="l">
              <a:buNone/>
              <a:defRPr sz="1000"/>
            </a:lvl5pPr>
          </a:lstStyle>
          <a:p>
            <a:pPr lvl="0"/>
            <a:r>
              <a:rPr lang="ru-RU" smtClean="0"/>
              <a:t>Образец текста</a:t>
            </a:r>
          </a:p>
        </p:txBody>
      </p:sp>
      <p:sp>
        <p:nvSpPr>
          <p:cNvPr id="4" name="Content Placeholder 3"/>
          <p:cNvSpPr>
            <a:spLocks noGrp="1"/>
          </p:cNvSpPr>
          <p:nvPr>
            <p:ph sz="half" idx="1"/>
          </p:nvPr>
        </p:nvSpPr>
        <p:spPr>
          <a:xfrm>
            <a:off x="3941249" y="1847924"/>
            <a:ext cx="5635349" cy="5039783"/>
          </a:xfrm>
        </p:spPr>
        <p:txBody>
          <a:bodyPr tIns="0"/>
          <a:lstStyle>
            <a:lvl1pPr>
              <a:defRPr sz="3100"/>
            </a:lvl1pPr>
            <a:lvl2pPr>
              <a:defRPr sz="2900"/>
            </a:lvl2pPr>
            <a:lvl3pPr>
              <a:defRPr sz="2600"/>
            </a:lvl3pPr>
            <a:lvl4pPr>
              <a:defRPr sz="22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747037F2-254B-4061-A79D-41AAC42EB33F}" type="datetimeFigureOut">
              <a:rPr lang="ru-RU"/>
              <a:pPr>
                <a:defRPr/>
              </a:pPr>
              <a:t>30.03.2017</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7C6B577C-7D0B-42D1-9E5D-C95796E9EC19}"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489325" y="1220788"/>
            <a:ext cx="5797550" cy="453707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0662" tIns="50334" rIns="100662" bIns="50334" anchor="ctr"/>
          <a:lstStyle/>
          <a:p>
            <a:pPr algn="ctr" defTabSz="448703" hangingPunct="1">
              <a:defRPr/>
            </a:pPr>
            <a:endParaRPr lang="en-US"/>
          </a:p>
        </p:txBody>
      </p:sp>
      <p:sp>
        <p:nvSpPr>
          <p:cNvPr id="6" name="Right Triangle 11"/>
          <p:cNvSpPr/>
          <p:nvPr/>
        </p:nvSpPr>
        <p:spPr>
          <a:xfrm rot="420000" flipV="1">
            <a:off x="8823325" y="5908675"/>
            <a:ext cx="171450" cy="17145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0662" tIns="50334" rIns="100662" bIns="50334" anchor="ctr"/>
          <a:lstStyle/>
          <a:p>
            <a:pPr algn="ctr" defTabSz="448703" hangingPunct="1">
              <a:defRPr/>
            </a:pPr>
            <a:endParaRPr lang="en-US"/>
          </a:p>
        </p:txBody>
      </p:sp>
      <p:sp>
        <p:nvSpPr>
          <p:cNvPr id="7" name="Freeform 9"/>
          <p:cNvSpPr>
            <a:spLocks/>
          </p:cNvSpPr>
          <p:nvPr/>
        </p:nvSpPr>
        <p:spPr bwMode="auto">
          <a:xfrm flipV="1">
            <a:off x="-11113" y="6411913"/>
            <a:ext cx="10102851" cy="114776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00662" tIns="50334" rIns="100662" bIns="50334"/>
          <a:lstStyle/>
          <a:p>
            <a:pPr defTabSz="448703" hangingPunct="1">
              <a:defRPr/>
            </a:pPr>
            <a:endParaRPr lang="en-US" dirty="0">
              <a:latin typeface="+mn-lt"/>
            </a:endParaRPr>
          </a:p>
        </p:txBody>
      </p:sp>
      <p:sp>
        <p:nvSpPr>
          <p:cNvPr id="8" name="Freeform 10"/>
          <p:cNvSpPr>
            <a:spLocks/>
          </p:cNvSpPr>
          <p:nvPr/>
        </p:nvSpPr>
        <p:spPr bwMode="auto">
          <a:xfrm flipV="1">
            <a:off x="4830763" y="6856413"/>
            <a:ext cx="5249862" cy="70326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00662" tIns="50334" rIns="100662" bIns="50334"/>
          <a:lstStyle/>
          <a:p>
            <a:pPr defTabSz="448703" hangingPunct="1">
              <a:defRPr/>
            </a:pPr>
            <a:endParaRPr lang="en-US" dirty="0">
              <a:latin typeface="+mn-lt"/>
            </a:endParaRPr>
          </a:p>
        </p:txBody>
      </p:sp>
      <p:sp>
        <p:nvSpPr>
          <p:cNvPr id="2" name="Title 1"/>
          <p:cNvSpPr>
            <a:spLocks noGrp="1"/>
          </p:cNvSpPr>
          <p:nvPr>
            <p:ph type="title"/>
          </p:nvPr>
        </p:nvSpPr>
        <p:spPr>
          <a:xfrm>
            <a:off x="672044" y="1297434"/>
            <a:ext cx="2439511" cy="1744547"/>
          </a:xfrm>
        </p:spPr>
        <p:txBody>
          <a:bodyPr lIns="50334" rIns="50334" bIns="50334"/>
          <a:lstStyle>
            <a:lvl1pPr algn="l">
              <a:buNone/>
              <a:defRPr sz="22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72045" y="3118211"/>
            <a:ext cx="2436151" cy="2402297"/>
          </a:xfrm>
        </p:spPr>
        <p:txBody>
          <a:bodyPr lIns="70467" rIns="50334"/>
          <a:lstStyle>
            <a:lvl1pPr marL="0" indent="0" algn="l">
              <a:spcBef>
                <a:spcPts val="276"/>
              </a:spcBef>
              <a:buFontTx/>
              <a:buNone/>
              <a:defRPr sz="1400"/>
            </a:lvl1pPr>
            <a:lvl2pPr>
              <a:defRPr sz="1300"/>
            </a:lvl2pPr>
            <a:lvl3pPr>
              <a:defRPr sz="1100"/>
            </a:lvl3pPr>
            <a:lvl4pPr>
              <a:defRPr sz="1000"/>
            </a:lvl4pPr>
            <a:lvl5pPr>
              <a:defRPr sz="1000"/>
            </a:lvl5pPr>
          </a:lstStyle>
          <a:p>
            <a:pPr lvl="0"/>
            <a:r>
              <a:rPr lang="ru-RU" smtClean="0"/>
              <a:t>Образец текста</a:t>
            </a:r>
          </a:p>
        </p:txBody>
      </p:sp>
      <p:sp>
        <p:nvSpPr>
          <p:cNvPr id="3" name="Picture Placeholder 2"/>
          <p:cNvSpPr>
            <a:spLocks noGrp="1"/>
          </p:cNvSpPr>
          <p:nvPr>
            <p:ph type="pic" idx="1"/>
          </p:nvPr>
        </p:nvSpPr>
        <p:spPr>
          <a:xfrm rot="420000">
            <a:off x="3842845" y="1322245"/>
            <a:ext cx="5090716" cy="4334214"/>
          </a:xfrm>
          <a:prstGeom prst="rect">
            <a:avLst/>
          </a:prstGeom>
          <a:solidFill>
            <a:schemeClr val="bg2"/>
          </a:solidFill>
          <a:ln w="3000" cap="rnd">
            <a:solidFill>
              <a:srgbClr val="C0C0C0"/>
            </a:solidFill>
            <a:round/>
          </a:ln>
          <a:effectLst/>
        </p:spPr>
        <p:txBody>
          <a:bodyPr>
            <a:normAutofit/>
          </a:bodyPr>
          <a:lstStyle>
            <a:lvl1pPr marL="0" indent="0">
              <a:buNone/>
              <a:defRPr sz="35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fld id="{E9F3A3CF-D4FF-4146-A1B5-EBDC0CCA7D1E}" type="datetimeFigureOut">
              <a:rPr lang="ru-RU"/>
              <a:pPr>
                <a:defRPr/>
              </a:pPr>
              <a:t>30.03.2017</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a:xfrm>
            <a:off x="8904288" y="7007225"/>
            <a:ext cx="673100" cy="401638"/>
          </a:xfrm>
        </p:spPr>
        <p:txBody>
          <a:bodyPr/>
          <a:lstStyle>
            <a:lvl1pPr>
              <a:defRPr/>
            </a:lvl1pPr>
          </a:lstStyle>
          <a:p>
            <a:pPr>
              <a:defRPr/>
            </a:pPr>
            <a:fld id="{5E3F1E6A-CD52-427F-BA2C-25ACE6532DA0}"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250C760A-4676-4ABA-B1EB-1B1E35E70F6E}" type="datetimeFigureOut">
              <a:rPr lang="ru-RU"/>
              <a:pPr>
                <a:defRPr/>
              </a:pPr>
              <a:t>30.03.2017</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3FADCEB6-5F49-45EF-B1E2-2372DDB2DE01}"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1007958"/>
            <a:ext cx="2268141" cy="574500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504031" y="1007958"/>
            <a:ext cx="6636411" cy="574500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40EAB12E-013C-4EFF-8200-A76F334E199E}" type="datetimeFigureOut">
              <a:rPr lang="ru-RU"/>
              <a:pPr>
                <a:defRPr/>
              </a:pPr>
              <a:t>30.03.2017</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0E4F7341-9226-4C1C-9925-DBB47BCB5D75}"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88036" y="1511935"/>
            <a:ext cx="8655897" cy="2015913"/>
          </a:xfrm>
          <a:ln>
            <a:noFill/>
          </a:ln>
        </p:spPr>
        <p:txBody>
          <a:bodyPr tIns="0" rIns="20135">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88036" y="3558863"/>
            <a:ext cx="8659257" cy="1931917"/>
          </a:xfrm>
        </p:spPr>
        <p:txBody>
          <a:bodyPr lIns="0" rIns="20135"/>
          <a:lstStyle>
            <a:lvl1pPr marL="0" marR="50339" indent="0" algn="r">
              <a:buNone/>
              <a:defRPr>
                <a:solidFill>
                  <a:schemeClr val="tx1"/>
                </a:solidFill>
              </a:defRPr>
            </a:lvl1pPr>
            <a:lvl2pPr marL="503396" indent="0" algn="ctr">
              <a:buNone/>
            </a:lvl2pPr>
            <a:lvl3pPr marL="1006795" indent="0" algn="ctr">
              <a:buNone/>
            </a:lvl3pPr>
            <a:lvl4pPr marL="1510193" indent="0" algn="ctr">
              <a:buNone/>
            </a:lvl4pPr>
            <a:lvl5pPr marL="2013588" indent="0" algn="ctr">
              <a:buNone/>
            </a:lvl5pPr>
            <a:lvl6pPr marL="2516987" indent="0" algn="ctr">
              <a:buNone/>
            </a:lvl6pPr>
            <a:lvl7pPr marL="3020384" indent="0" algn="ctr">
              <a:buNone/>
            </a:lvl7pPr>
            <a:lvl8pPr marL="3523775" indent="0" algn="ctr">
              <a:buNone/>
            </a:lvl8pPr>
            <a:lvl9pPr marL="4027177"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lvl1pPr>
          </a:lstStyle>
          <a:p>
            <a:pPr>
              <a:defRPr/>
            </a:pPr>
            <a:fld id="{FCB6717D-FC9D-4D50-8437-CBE696B12838}" type="datetimeFigureOut">
              <a:rPr lang="ru-RU"/>
              <a:pPr>
                <a:defRPr/>
              </a:pPr>
              <a:t>30.03.2017</a:t>
            </a:fld>
            <a:endParaRPr lang="ru-RU"/>
          </a:p>
        </p:txBody>
      </p:sp>
      <p:sp>
        <p:nvSpPr>
          <p:cNvPr id="5" name="Footer Placeholder 18"/>
          <p:cNvSpPr>
            <a:spLocks noGrp="1"/>
          </p:cNvSpPr>
          <p:nvPr>
            <p:ph type="ftr" sz="quarter" idx="11"/>
          </p:nvPr>
        </p:nvSpPr>
        <p:spPr/>
        <p:txBody>
          <a:bodyPr/>
          <a:lstStyle>
            <a:lvl1pPr>
              <a:defRPr/>
            </a:lvl1pPr>
          </a:lstStyle>
          <a:p>
            <a:pPr>
              <a:defRPr/>
            </a:pPr>
            <a:endParaRPr lang="ru-RU"/>
          </a:p>
        </p:txBody>
      </p:sp>
      <p:sp>
        <p:nvSpPr>
          <p:cNvPr id="6" name="Slide Number Placeholder 26"/>
          <p:cNvSpPr>
            <a:spLocks noGrp="1"/>
          </p:cNvSpPr>
          <p:nvPr>
            <p:ph type="sldNum" sz="quarter" idx="12"/>
          </p:nvPr>
        </p:nvSpPr>
        <p:spPr/>
        <p:txBody>
          <a:bodyPr/>
          <a:lstStyle>
            <a:lvl1pPr>
              <a:defRPr/>
            </a:lvl1pPr>
          </a:lstStyle>
          <a:p>
            <a:pPr>
              <a:defRPr/>
            </a:pPr>
            <a:fld id="{D2FA9E58-B1A1-4B60-A114-953ADB62B9A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BB7FF912-1608-41F5-8820-C816005FE9C8}" type="datetimeFigureOut">
              <a:rPr lang="ru-RU"/>
              <a:pPr>
                <a:defRPr/>
              </a:pPr>
              <a:t>30.03.2017</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B4962760-98F9-4725-86DA-C068F6665174}"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4676" y="1451460"/>
            <a:ext cx="8568531" cy="1501855"/>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6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84676" y="2981391"/>
            <a:ext cx="8568531" cy="1664178"/>
          </a:xfrm>
        </p:spPr>
        <p:txBody>
          <a:bodyPr lIns="50339" rIns="50339"/>
          <a:lstStyle>
            <a:lvl1pPr marL="0" indent="0">
              <a:buNone/>
              <a:defRPr sz="24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A98949C0-896B-44E4-9490-8E9802523B87}" type="datetimeFigureOut">
              <a:rPr lang="ru-RU"/>
              <a:pPr>
                <a:defRPr/>
              </a:pPr>
              <a:t>30.03.2017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8C1ED1B-CA3F-4D4E-BDD7-8ECABF02527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072563" cy="1259946"/>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504031" y="2116538"/>
            <a:ext cx="4452276" cy="4888590"/>
          </a:xfrm>
        </p:spPr>
        <p:txBody>
          <a:bodyPr/>
          <a:lstStyle>
            <a:lvl1pPr>
              <a:defRPr sz="2900"/>
            </a:lvl1pPr>
            <a:lvl2pPr>
              <a:defRPr sz="26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124318" y="2116538"/>
            <a:ext cx="4452276" cy="4888590"/>
          </a:xfrm>
        </p:spPr>
        <p:txBody>
          <a:bodyPr/>
          <a:lstStyle>
            <a:lvl1pPr>
              <a:defRPr sz="2900"/>
            </a:lvl1pPr>
            <a:lvl2pPr>
              <a:defRPr sz="26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A8BFF771-ADAD-4C79-8CF6-BA197E6D8F1D}" type="datetimeFigureOut">
              <a:rPr lang="ru-RU"/>
              <a:pPr>
                <a:defRPr/>
              </a:pPr>
              <a:t>30.03.2017</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E86E32E4-60BE-40D5-9CA7-A0D275C60B1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63"/>
            <a:ext cx="8567738" cy="15017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lvl1pPr>
            <a:lvl2pPr marL="456631" indent="0">
              <a:buNone/>
              <a:defRPr sz="1800"/>
            </a:lvl2pPr>
            <a:lvl3pPr marL="913262" indent="0">
              <a:buNone/>
              <a:defRPr sz="1700"/>
            </a:lvl3pPr>
            <a:lvl4pPr marL="1369893" indent="0">
              <a:buNone/>
              <a:defRPr sz="1400"/>
            </a:lvl4pPr>
            <a:lvl5pPr marL="1826525" indent="0">
              <a:buNone/>
              <a:defRPr sz="1400"/>
            </a:lvl5pPr>
            <a:lvl6pPr marL="2283159" indent="0">
              <a:buNone/>
              <a:defRPr sz="1400"/>
            </a:lvl6pPr>
            <a:lvl7pPr marL="2739789" indent="0">
              <a:buNone/>
              <a:defRPr sz="1400"/>
            </a:lvl7pPr>
            <a:lvl8pPr marL="3196421" indent="0">
              <a:buNone/>
              <a:defRPr sz="1400"/>
            </a:lvl8pPr>
            <a:lvl9pPr marL="3653053" indent="0">
              <a:buNone/>
              <a:defRPr sz="1400"/>
            </a:lvl9pPr>
          </a:lstStyle>
          <a:p>
            <a:pPr lvl="0"/>
            <a:r>
              <a:rPr lang="ru-RU" smtClean="0"/>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811EE5F7-66DB-4804-AB96-487C1408C55A}"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072563" cy="1259946"/>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504031" y="2045072"/>
            <a:ext cx="4454027" cy="726813"/>
          </a:xfrm>
        </p:spPr>
        <p:txBody>
          <a:bodyPr lIns="50339" tIns="0" rIns="50339" bIns="0" anchor="ctr">
            <a:noAutofit/>
          </a:bodyP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a:r>
              <a:rPr lang="ru-RU" smtClean="0"/>
              <a:t>Образец текста</a:t>
            </a:r>
          </a:p>
        </p:txBody>
      </p:sp>
      <p:sp>
        <p:nvSpPr>
          <p:cNvPr id="4" name="Text Placeholder 3"/>
          <p:cNvSpPr>
            <a:spLocks noGrp="1"/>
          </p:cNvSpPr>
          <p:nvPr>
            <p:ph type="body" sz="half" idx="3"/>
          </p:nvPr>
        </p:nvSpPr>
        <p:spPr>
          <a:xfrm>
            <a:off x="5120818" y="2050050"/>
            <a:ext cx="4455776" cy="721843"/>
          </a:xfrm>
        </p:spPr>
        <p:txBody>
          <a:bodyPr lIns="50339" tIns="0" rIns="50339" bIns="0" anchor="ct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a:r>
              <a:rPr lang="ru-RU" smtClean="0"/>
              <a:t>Образец текста</a:t>
            </a:r>
          </a:p>
        </p:txBody>
      </p:sp>
      <p:sp>
        <p:nvSpPr>
          <p:cNvPr id="5" name="Content Placeholder 4"/>
          <p:cNvSpPr>
            <a:spLocks noGrp="1"/>
          </p:cNvSpPr>
          <p:nvPr>
            <p:ph sz="quarter" idx="2"/>
          </p:nvPr>
        </p:nvSpPr>
        <p:spPr>
          <a:xfrm>
            <a:off x="504031" y="2771881"/>
            <a:ext cx="4454027" cy="4239194"/>
          </a:xfrm>
        </p:spPr>
        <p:txBody>
          <a:bodyPr tIns="0"/>
          <a:lstStyle>
            <a:lvl1pPr>
              <a:defRPr sz="24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5120818" y="2771881"/>
            <a:ext cx="4455776" cy="4239194"/>
          </a:xfrm>
        </p:spPr>
        <p:txBody>
          <a:bodyPr tIns="0"/>
          <a:lstStyle>
            <a:lvl1pPr>
              <a:defRPr sz="24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fld id="{885AB562-2182-4927-BEEC-FC27642C178E}" type="datetimeFigureOut">
              <a:rPr lang="ru-RU"/>
              <a:pPr>
                <a:defRPr/>
              </a:pPr>
              <a:t>30.03.2017</a:t>
            </a:fld>
            <a:endParaRPr lang="ru-RU"/>
          </a:p>
        </p:txBody>
      </p:sp>
      <p:sp>
        <p:nvSpPr>
          <p:cNvPr id="8" name="Footer Placeholder 21"/>
          <p:cNvSpPr>
            <a:spLocks noGrp="1"/>
          </p:cNvSpPr>
          <p:nvPr>
            <p:ph type="ftr" sz="quarter" idx="11"/>
          </p:nvPr>
        </p:nvSpPr>
        <p:spPr/>
        <p:txBody>
          <a:bodyPr/>
          <a:lstStyle>
            <a:lvl1pPr>
              <a:defRPr/>
            </a:lvl1pPr>
          </a:lstStyle>
          <a:p>
            <a:pPr>
              <a:defRPr/>
            </a:pPr>
            <a:endParaRPr lang="ru-RU"/>
          </a:p>
        </p:txBody>
      </p:sp>
      <p:sp>
        <p:nvSpPr>
          <p:cNvPr id="9" name="Slide Number Placeholder 17"/>
          <p:cNvSpPr>
            <a:spLocks noGrp="1"/>
          </p:cNvSpPr>
          <p:nvPr>
            <p:ph type="sldNum" sz="quarter" idx="12"/>
          </p:nvPr>
        </p:nvSpPr>
        <p:spPr/>
        <p:txBody>
          <a:bodyPr/>
          <a:lstStyle>
            <a:lvl1pPr>
              <a:defRPr/>
            </a:lvl1pPr>
          </a:lstStyle>
          <a:p>
            <a:pPr>
              <a:defRPr/>
            </a:pPr>
            <a:fld id="{7BCA394C-F81F-489C-8407-8A5A1205EAFF}"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156568" cy="1259946"/>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5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fld id="{B9203BB1-264A-417E-BCC8-574790170C06}" type="datetimeFigureOut">
              <a:rPr lang="ru-RU"/>
              <a:pPr>
                <a:defRPr/>
              </a:pPr>
              <a:t>30.03.2017</a:t>
            </a:fld>
            <a:endParaRPr lang="ru-RU"/>
          </a:p>
        </p:txBody>
      </p:sp>
      <p:sp>
        <p:nvSpPr>
          <p:cNvPr id="4" name="Footer Placeholder 21"/>
          <p:cNvSpPr>
            <a:spLocks noGrp="1"/>
          </p:cNvSpPr>
          <p:nvPr>
            <p:ph type="ftr" sz="quarter" idx="11"/>
          </p:nvPr>
        </p:nvSpPr>
        <p:spPr/>
        <p:txBody>
          <a:bodyPr/>
          <a:lstStyle>
            <a:lvl1pPr>
              <a:defRPr/>
            </a:lvl1pPr>
          </a:lstStyle>
          <a:p>
            <a:pPr>
              <a:defRPr/>
            </a:pPr>
            <a:endParaRPr lang="ru-RU"/>
          </a:p>
        </p:txBody>
      </p:sp>
      <p:sp>
        <p:nvSpPr>
          <p:cNvPr id="5" name="Slide Number Placeholder 17"/>
          <p:cNvSpPr>
            <a:spLocks noGrp="1"/>
          </p:cNvSpPr>
          <p:nvPr>
            <p:ph type="sldNum" sz="quarter" idx="12"/>
          </p:nvPr>
        </p:nvSpPr>
        <p:spPr/>
        <p:txBody>
          <a:bodyPr/>
          <a:lstStyle>
            <a:lvl1pPr>
              <a:defRPr/>
            </a:lvl1pPr>
          </a:lstStyle>
          <a:p>
            <a:pPr>
              <a:defRPr/>
            </a:pPr>
            <a:fld id="{89294C17-8958-47F4-8123-D04D18EE9AAB}"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3AD0AD3-583C-4FEF-81CD-0F1761B186E5}" type="datetimeFigureOut">
              <a:rPr lang="ru-RU"/>
              <a:pPr>
                <a:defRPr/>
              </a:pPr>
              <a:t>30.03.2017</a:t>
            </a:fld>
            <a:endParaRPr lang="ru-RU"/>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99A9FBFB-638A-4D6A-8744-7276A86B5518}"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6047" y="566980"/>
            <a:ext cx="3024188" cy="1280945"/>
          </a:xfrm>
        </p:spPr>
        <p:txBody>
          <a:bodyPr>
            <a:noAutofit/>
          </a:bodyPr>
          <a:lstStyle>
            <a:lvl1pPr algn="l" rtl="0">
              <a:spcBef>
                <a:spcPct val="0"/>
              </a:spcBef>
              <a:buNone/>
              <a:defRPr sz="29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756047" y="1847924"/>
            <a:ext cx="3024188" cy="5039783"/>
          </a:xfrm>
        </p:spPr>
        <p:txBody>
          <a:bodyPr lIns="20135" rIns="20135"/>
          <a:lstStyle>
            <a:lvl1pPr marL="0" indent="0" algn="l">
              <a:buNone/>
              <a:defRPr sz="1500"/>
            </a:lvl1pPr>
            <a:lvl2pPr indent="0" algn="l">
              <a:buNone/>
              <a:defRPr sz="1300"/>
            </a:lvl2pPr>
            <a:lvl3pPr indent="0" algn="l">
              <a:buNone/>
              <a:defRPr sz="1100"/>
            </a:lvl3pPr>
            <a:lvl4pPr indent="0" algn="l">
              <a:buNone/>
              <a:defRPr sz="1000"/>
            </a:lvl4pPr>
            <a:lvl5pPr indent="0" algn="l">
              <a:buNone/>
              <a:defRPr sz="1000"/>
            </a:lvl5pPr>
          </a:lstStyle>
          <a:p>
            <a:pPr lvl="0"/>
            <a:r>
              <a:rPr lang="ru-RU" smtClean="0"/>
              <a:t>Образец текста</a:t>
            </a:r>
          </a:p>
        </p:txBody>
      </p:sp>
      <p:sp>
        <p:nvSpPr>
          <p:cNvPr id="4" name="Content Placeholder 3"/>
          <p:cNvSpPr>
            <a:spLocks noGrp="1"/>
          </p:cNvSpPr>
          <p:nvPr>
            <p:ph sz="half" idx="1"/>
          </p:nvPr>
        </p:nvSpPr>
        <p:spPr>
          <a:xfrm>
            <a:off x="3941249" y="1847924"/>
            <a:ext cx="5635349" cy="5039783"/>
          </a:xfrm>
        </p:spPr>
        <p:txBody>
          <a:bodyPr tIns="0"/>
          <a:lstStyle>
            <a:lvl1pPr>
              <a:defRPr sz="3100"/>
            </a:lvl1pPr>
            <a:lvl2pPr>
              <a:defRPr sz="2900"/>
            </a:lvl2pPr>
            <a:lvl3pPr>
              <a:defRPr sz="2600"/>
            </a:lvl3pPr>
            <a:lvl4pPr>
              <a:defRPr sz="22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C0235821-10E4-4152-B8CC-F41BE8D2B999}" type="datetimeFigureOut">
              <a:rPr lang="ru-RU"/>
              <a:pPr>
                <a:defRPr/>
              </a:pPr>
              <a:t>30.03.2017</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EFB521AB-6B42-4D9E-AACA-A901A4935A6B}"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489325" y="1220788"/>
            <a:ext cx="5797550" cy="453707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0673" tIns="50339" rIns="100673" bIns="50339" anchor="ctr"/>
          <a:lstStyle/>
          <a:p>
            <a:pPr algn="ctr" defTabSz="448703" hangingPunct="1">
              <a:defRPr/>
            </a:pPr>
            <a:endParaRPr lang="en-US"/>
          </a:p>
        </p:txBody>
      </p:sp>
      <p:sp>
        <p:nvSpPr>
          <p:cNvPr id="6" name="Right Triangle 11"/>
          <p:cNvSpPr/>
          <p:nvPr/>
        </p:nvSpPr>
        <p:spPr>
          <a:xfrm rot="420000" flipV="1">
            <a:off x="8823325" y="5908675"/>
            <a:ext cx="171450" cy="17145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0673" tIns="50339" rIns="100673" bIns="50339" anchor="ctr"/>
          <a:lstStyle/>
          <a:p>
            <a:pPr algn="ctr" defTabSz="448703" hangingPunct="1">
              <a:defRPr/>
            </a:pPr>
            <a:endParaRPr lang="en-US"/>
          </a:p>
        </p:txBody>
      </p:sp>
      <p:sp>
        <p:nvSpPr>
          <p:cNvPr id="7" name="Freeform 9"/>
          <p:cNvSpPr>
            <a:spLocks/>
          </p:cNvSpPr>
          <p:nvPr/>
        </p:nvSpPr>
        <p:spPr bwMode="auto">
          <a:xfrm flipV="1">
            <a:off x="-11113" y="6411913"/>
            <a:ext cx="10102851" cy="114776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00673" tIns="50339" rIns="100673" bIns="50339"/>
          <a:lstStyle/>
          <a:p>
            <a:pPr defTabSz="448703" hangingPunct="1">
              <a:defRPr/>
            </a:pPr>
            <a:endParaRPr lang="en-US" dirty="0">
              <a:latin typeface="+mn-lt"/>
            </a:endParaRPr>
          </a:p>
        </p:txBody>
      </p:sp>
      <p:sp>
        <p:nvSpPr>
          <p:cNvPr id="8" name="Freeform 10"/>
          <p:cNvSpPr>
            <a:spLocks/>
          </p:cNvSpPr>
          <p:nvPr/>
        </p:nvSpPr>
        <p:spPr bwMode="auto">
          <a:xfrm flipV="1">
            <a:off x="4830763" y="6856413"/>
            <a:ext cx="5249862" cy="70326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00673" tIns="50339" rIns="100673" bIns="50339"/>
          <a:lstStyle/>
          <a:p>
            <a:pPr defTabSz="448703" hangingPunct="1">
              <a:defRPr/>
            </a:pPr>
            <a:endParaRPr lang="en-US" dirty="0">
              <a:latin typeface="+mn-lt"/>
            </a:endParaRPr>
          </a:p>
        </p:txBody>
      </p:sp>
      <p:sp>
        <p:nvSpPr>
          <p:cNvPr id="2" name="Title 1"/>
          <p:cNvSpPr>
            <a:spLocks noGrp="1"/>
          </p:cNvSpPr>
          <p:nvPr>
            <p:ph type="title"/>
          </p:nvPr>
        </p:nvSpPr>
        <p:spPr>
          <a:xfrm>
            <a:off x="672044" y="1297433"/>
            <a:ext cx="2439511" cy="1744547"/>
          </a:xfrm>
        </p:spPr>
        <p:txBody>
          <a:bodyPr lIns="50339" rIns="50339" bIns="50339"/>
          <a:lstStyle>
            <a:lvl1pPr algn="l">
              <a:buNone/>
              <a:defRPr sz="22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72045" y="3118211"/>
            <a:ext cx="2436151" cy="2402297"/>
          </a:xfrm>
        </p:spPr>
        <p:txBody>
          <a:bodyPr lIns="70474" rIns="50339"/>
          <a:lstStyle>
            <a:lvl1pPr marL="0" indent="0" algn="l">
              <a:spcBef>
                <a:spcPts val="276"/>
              </a:spcBef>
              <a:buFontTx/>
              <a:buNone/>
              <a:defRPr sz="1400"/>
            </a:lvl1pPr>
            <a:lvl2pPr>
              <a:defRPr sz="1300"/>
            </a:lvl2pPr>
            <a:lvl3pPr>
              <a:defRPr sz="1100"/>
            </a:lvl3pPr>
            <a:lvl4pPr>
              <a:defRPr sz="1000"/>
            </a:lvl4pPr>
            <a:lvl5pPr>
              <a:defRPr sz="1000"/>
            </a:lvl5pPr>
          </a:lstStyle>
          <a:p>
            <a:pPr lvl="0"/>
            <a:r>
              <a:rPr lang="ru-RU" smtClean="0"/>
              <a:t>Образец текста</a:t>
            </a:r>
          </a:p>
        </p:txBody>
      </p:sp>
      <p:sp>
        <p:nvSpPr>
          <p:cNvPr id="3" name="Picture Placeholder 2"/>
          <p:cNvSpPr>
            <a:spLocks noGrp="1"/>
          </p:cNvSpPr>
          <p:nvPr>
            <p:ph type="pic" idx="1"/>
          </p:nvPr>
        </p:nvSpPr>
        <p:spPr>
          <a:xfrm rot="420000">
            <a:off x="3842845" y="1322245"/>
            <a:ext cx="5090716" cy="4334214"/>
          </a:xfrm>
          <a:prstGeom prst="rect">
            <a:avLst/>
          </a:prstGeom>
          <a:solidFill>
            <a:schemeClr val="bg2"/>
          </a:solidFill>
          <a:ln w="3000" cap="rnd">
            <a:solidFill>
              <a:srgbClr val="C0C0C0"/>
            </a:solidFill>
            <a:round/>
          </a:ln>
          <a:effectLst/>
        </p:spPr>
        <p:txBody>
          <a:bodyPr>
            <a:normAutofit/>
          </a:bodyPr>
          <a:lstStyle>
            <a:lvl1pPr marL="0" indent="0">
              <a:buNone/>
              <a:defRPr sz="35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fld id="{0A8DEE33-E4A2-4BED-83E1-FE9671827D3C}" type="datetimeFigureOut">
              <a:rPr lang="ru-RU"/>
              <a:pPr>
                <a:defRPr/>
              </a:pPr>
              <a:t>30.03.2017</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a:xfrm>
            <a:off x="8904288" y="7007225"/>
            <a:ext cx="673100" cy="401638"/>
          </a:xfrm>
        </p:spPr>
        <p:txBody>
          <a:bodyPr/>
          <a:lstStyle>
            <a:lvl1pPr>
              <a:defRPr/>
            </a:lvl1pPr>
          </a:lstStyle>
          <a:p>
            <a:pPr>
              <a:defRPr/>
            </a:pPr>
            <a:fld id="{578F5FF5-2B20-45EF-B475-F9A53002F37D}"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C13AF053-4333-4FE9-92F1-306A451D6BC3}" type="datetimeFigureOut">
              <a:rPr lang="ru-RU"/>
              <a:pPr>
                <a:defRPr/>
              </a:pPr>
              <a:t>30.03.2017</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A97C9ED2-C6F5-4015-B52D-8E6FA8685081}"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1007958"/>
            <a:ext cx="2268141" cy="574500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504031" y="1007958"/>
            <a:ext cx="6636411" cy="574500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19462467-CDC4-419D-A98E-EFF32C6BECE8}" type="datetimeFigureOut">
              <a:rPr lang="ru-RU"/>
              <a:pPr>
                <a:defRPr/>
              </a:pPr>
              <a:t>30.03.2017</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81211110-B2F1-4E24-8AC3-83A8D00B6E1F}"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88036" y="1511935"/>
            <a:ext cx="8655897" cy="2015913"/>
          </a:xfrm>
          <a:ln>
            <a:noFill/>
          </a:ln>
        </p:spPr>
        <p:txBody>
          <a:bodyPr tIns="0" rIns="20139">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88036" y="3558863"/>
            <a:ext cx="8659257" cy="1931917"/>
          </a:xfrm>
        </p:spPr>
        <p:txBody>
          <a:bodyPr lIns="0" rIns="20139"/>
          <a:lstStyle>
            <a:lvl1pPr marL="0" marR="50350" indent="0" algn="r">
              <a:buNone/>
              <a:defRPr>
                <a:solidFill>
                  <a:schemeClr val="tx1"/>
                </a:solidFill>
              </a:defRPr>
            </a:lvl1pPr>
            <a:lvl2pPr marL="503500" indent="0" algn="ctr">
              <a:buNone/>
            </a:lvl2pPr>
            <a:lvl3pPr marL="1007004" indent="0" algn="ctr">
              <a:buNone/>
            </a:lvl3pPr>
            <a:lvl4pPr marL="1510506" indent="0" algn="ctr">
              <a:buNone/>
            </a:lvl4pPr>
            <a:lvl5pPr marL="2014006" indent="0" algn="ctr">
              <a:buNone/>
            </a:lvl5pPr>
            <a:lvl6pPr marL="2517508" indent="0" algn="ctr">
              <a:buNone/>
            </a:lvl6pPr>
            <a:lvl7pPr marL="3021010" indent="0" algn="ctr">
              <a:buNone/>
            </a:lvl7pPr>
            <a:lvl8pPr marL="3524507" indent="0" algn="ctr">
              <a:buNone/>
            </a:lvl8pPr>
            <a:lvl9pPr marL="4028011"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lvl1pPr>
          </a:lstStyle>
          <a:p>
            <a:pPr>
              <a:defRPr/>
            </a:pPr>
            <a:fld id="{BE79D06D-EE15-4787-A3BA-28E9528D92DD}" type="datetimeFigureOut">
              <a:rPr lang="ru-RU"/>
              <a:pPr>
                <a:defRPr/>
              </a:pPr>
              <a:t>30.03.2017</a:t>
            </a:fld>
            <a:endParaRPr lang="ru-RU"/>
          </a:p>
        </p:txBody>
      </p:sp>
      <p:sp>
        <p:nvSpPr>
          <p:cNvPr id="5" name="Footer Placeholder 18"/>
          <p:cNvSpPr>
            <a:spLocks noGrp="1"/>
          </p:cNvSpPr>
          <p:nvPr>
            <p:ph type="ftr" sz="quarter" idx="11"/>
          </p:nvPr>
        </p:nvSpPr>
        <p:spPr/>
        <p:txBody>
          <a:bodyPr/>
          <a:lstStyle>
            <a:lvl1pPr>
              <a:defRPr/>
            </a:lvl1pPr>
          </a:lstStyle>
          <a:p>
            <a:pPr>
              <a:defRPr/>
            </a:pPr>
            <a:endParaRPr lang="ru-RU"/>
          </a:p>
        </p:txBody>
      </p:sp>
      <p:sp>
        <p:nvSpPr>
          <p:cNvPr id="6" name="Slide Number Placeholder 26"/>
          <p:cNvSpPr>
            <a:spLocks noGrp="1"/>
          </p:cNvSpPr>
          <p:nvPr>
            <p:ph type="sldNum" sz="quarter" idx="12"/>
          </p:nvPr>
        </p:nvSpPr>
        <p:spPr/>
        <p:txBody>
          <a:bodyPr/>
          <a:lstStyle>
            <a:lvl1pPr>
              <a:defRPr/>
            </a:lvl1pPr>
          </a:lstStyle>
          <a:p>
            <a:pPr>
              <a:defRPr/>
            </a:pPr>
            <a:fld id="{6F9DD7CB-E8C0-4A32-88BD-78AB5395C4B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3F55551A-69DC-477E-8003-BE4A2B269024}" type="datetimeFigureOut">
              <a:rPr lang="ru-RU"/>
              <a:pPr>
                <a:defRPr/>
              </a:pPr>
              <a:t>30.03.2017</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E3590E9E-0132-4CFC-AE9E-B84B0D850932}"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4676" y="1451460"/>
            <a:ext cx="8568531" cy="1501855"/>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6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84676" y="2981391"/>
            <a:ext cx="8568531" cy="1664178"/>
          </a:xfrm>
        </p:spPr>
        <p:txBody>
          <a:bodyPr lIns="50350" rIns="50350"/>
          <a:lstStyle>
            <a:lvl1pPr marL="0" indent="0">
              <a:buNone/>
              <a:defRPr sz="24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49C80F29-F4D4-4999-BEF2-E1510493402B}" type="datetimeFigureOut">
              <a:rPr lang="ru-RU"/>
              <a:pPr>
                <a:defRPr/>
              </a:pPr>
              <a:t>30.03.2017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FBE82E5-F9BC-416C-8CC3-C36B106D536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03238" y="1768488"/>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13338" y="1768488"/>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4"/>
          <p:cNvSpPr>
            <a:spLocks noGrp="1" noChangeArrowheads="1"/>
          </p:cNvSpPr>
          <p:nvPr>
            <p:ph type="ftr" idx="11"/>
          </p:nvPr>
        </p:nvSpPr>
        <p:spPr>
          <a:ln/>
        </p:spPr>
        <p:txBody>
          <a:bodyPr/>
          <a:lstStyle>
            <a:lvl1pPr>
              <a:defRPr/>
            </a:lvl1pPr>
          </a:lstStyle>
          <a:p>
            <a:pPr>
              <a:defRPr/>
            </a:pPr>
            <a:endParaRPr lang="ru-RU"/>
          </a:p>
        </p:txBody>
      </p:sp>
      <p:sp>
        <p:nvSpPr>
          <p:cNvPr id="7" name="Rectangle 5"/>
          <p:cNvSpPr>
            <a:spLocks noGrp="1" noChangeArrowheads="1"/>
          </p:cNvSpPr>
          <p:nvPr>
            <p:ph type="sldNum" idx="12"/>
          </p:nvPr>
        </p:nvSpPr>
        <p:spPr>
          <a:ln/>
        </p:spPr>
        <p:txBody>
          <a:bodyPr/>
          <a:lstStyle>
            <a:lvl1pPr>
              <a:defRPr/>
            </a:lvl1pPr>
          </a:lstStyle>
          <a:p>
            <a:pPr>
              <a:defRPr/>
            </a:pPr>
            <a:fld id="{5AC427A5-CA76-48B3-9A1D-D51AF80E4AF5}"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072563" cy="1259946"/>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504031" y="2116538"/>
            <a:ext cx="4452276" cy="4888590"/>
          </a:xfrm>
        </p:spPr>
        <p:txBody>
          <a:bodyPr/>
          <a:lstStyle>
            <a:lvl1pPr>
              <a:defRPr sz="2900"/>
            </a:lvl1pPr>
            <a:lvl2pPr>
              <a:defRPr sz="26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124318" y="2116538"/>
            <a:ext cx="4452276" cy="4888590"/>
          </a:xfrm>
        </p:spPr>
        <p:txBody>
          <a:bodyPr/>
          <a:lstStyle>
            <a:lvl1pPr>
              <a:defRPr sz="2900"/>
            </a:lvl1pPr>
            <a:lvl2pPr>
              <a:defRPr sz="26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3063F17F-6BAC-4960-BA2B-EC87C207D4C8}" type="datetimeFigureOut">
              <a:rPr lang="ru-RU"/>
              <a:pPr>
                <a:defRPr/>
              </a:pPr>
              <a:t>30.03.2017</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45630BA1-154C-4455-B955-2D79D83AD0B2}"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072563" cy="1259946"/>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504031" y="2045072"/>
            <a:ext cx="4454027" cy="726813"/>
          </a:xfrm>
        </p:spPr>
        <p:txBody>
          <a:bodyPr lIns="50350" tIns="0" rIns="50350" bIns="0" anchor="ctr">
            <a:noAutofit/>
          </a:bodyP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a:r>
              <a:rPr lang="ru-RU" smtClean="0"/>
              <a:t>Образец текста</a:t>
            </a:r>
          </a:p>
        </p:txBody>
      </p:sp>
      <p:sp>
        <p:nvSpPr>
          <p:cNvPr id="4" name="Text Placeholder 3"/>
          <p:cNvSpPr>
            <a:spLocks noGrp="1"/>
          </p:cNvSpPr>
          <p:nvPr>
            <p:ph type="body" sz="half" idx="3"/>
          </p:nvPr>
        </p:nvSpPr>
        <p:spPr>
          <a:xfrm>
            <a:off x="5120818" y="2050048"/>
            <a:ext cx="4455776" cy="721843"/>
          </a:xfrm>
        </p:spPr>
        <p:txBody>
          <a:bodyPr lIns="50350" tIns="0" rIns="50350" bIns="0" anchor="ct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a:r>
              <a:rPr lang="ru-RU" smtClean="0"/>
              <a:t>Образец текста</a:t>
            </a:r>
          </a:p>
        </p:txBody>
      </p:sp>
      <p:sp>
        <p:nvSpPr>
          <p:cNvPr id="5" name="Content Placeholder 4"/>
          <p:cNvSpPr>
            <a:spLocks noGrp="1"/>
          </p:cNvSpPr>
          <p:nvPr>
            <p:ph sz="quarter" idx="2"/>
          </p:nvPr>
        </p:nvSpPr>
        <p:spPr>
          <a:xfrm>
            <a:off x="504031" y="2771881"/>
            <a:ext cx="4454027" cy="4239194"/>
          </a:xfrm>
        </p:spPr>
        <p:txBody>
          <a:bodyPr tIns="0"/>
          <a:lstStyle>
            <a:lvl1pPr>
              <a:defRPr sz="24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5120818" y="2771881"/>
            <a:ext cx="4455776" cy="4239194"/>
          </a:xfrm>
        </p:spPr>
        <p:txBody>
          <a:bodyPr tIns="0"/>
          <a:lstStyle>
            <a:lvl1pPr>
              <a:defRPr sz="24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fld id="{784705DC-7B88-4E67-9BF6-B3BF94FB182F}" type="datetimeFigureOut">
              <a:rPr lang="ru-RU"/>
              <a:pPr>
                <a:defRPr/>
              </a:pPr>
              <a:t>30.03.2017</a:t>
            </a:fld>
            <a:endParaRPr lang="ru-RU"/>
          </a:p>
        </p:txBody>
      </p:sp>
      <p:sp>
        <p:nvSpPr>
          <p:cNvPr id="8" name="Footer Placeholder 21"/>
          <p:cNvSpPr>
            <a:spLocks noGrp="1"/>
          </p:cNvSpPr>
          <p:nvPr>
            <p:ph type="ftr" sz="quarter" idx="11"/>
          </p:nvPr>
        </p:nvSpPr>
        <p:spPr/>
        <p:txBody>
          <a:bodyPr/>
          <a:lstStyle>
            <a:lvl1pPr>
              <a:defRPr/>
            </a:lvl1pPr>
          </a:lstStyle>
          <a:p>
            <a:pPr>
              <a:defRPr/>
            </a:pPr>
            <a:endParaRPr lang="ru-RU"/>
          </a:p>
        </p:txBody>
      </p:sp>
      <p:sp>
        <p:nvSpPr>
          <p:cNvPr id="9" name="Slide Number Placeholder 17"/>
          <p:cNvSpPr>
            <a:spLocks noGrp="1"/>
          </p:cNvSpPr>
          <p:nvPr>
            <p:ph type="sldNum" sz="quarter" idx="12"/>
          </p:nvPr>
        </p:nvSpPr>
        <p:spPr/>
        <p:txBody>
          <a:bodyPr/>
          <a:lstStyle>
            <a:lvl1pPr>
              <a:defRPr/>
            </a:lvl1pPr>
          </a:lstStyle>
          <a:p>
            <a:pPr>
              <a:defRPr/>
            </a:pPr>
            <a:fld id="{6A316151-3082-4E9D-A54C-595F8BE93706}"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156568" cy="1259946"/>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5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fld id="{F476DA78-6A29-4DB0-A8B9-E6F92F218A93}" type="datetimeFigureOut">
              <a:rPr lang="ru-RU"/>
              <a:pPr>
                <a:defRPr/>
              </a:pPr>
              <a:t>30.03.2017</a:t>
            </a:fld>
            <a:endParaRPr lang="ru-RU"/>
          </a:p>
        </p:txBody>
      </p:sp>
      <p:sp>
        <p:nvSpPr>
          <p:cNvPr id="4" name="Footer Placeholder 21"/>
          <p:cNvSpPr>
            <a:spLocks noGrp="1"/>
          </p:cNvSpPr>
          <p:nvPr>
            <p:ph type="ftr" sz="quarter" idx="11"/>
          </p:nvPr>
        </p:nvSpPr>
        <p:spPr/>
        <p:txBody>
          <a:bodyPr/>
          <a:lstStyle>
            <a:lvl1pPr>
              <a:defRPr/>
            </a:lvl1pPr>
          </a:lstStyle>
          <a:p>
            <a:pPr>
              <a:defRPr/>
            </a:pPr>
            <a:endParaRPr lang="ru-RU"/>
          </a:p>
        </p:txBody>
      </p:sp>
      <p:sp>
        <p:nvSpPr>
          <p:cNvPr id="5" name="Slide Number Placeholder 17"/>
          <p:cNvSpPr>
            <a:spLocks noGrp="1"/>
          </p:cNvSpPr>
          <p:nvPr>
            <p:ph type="sldNum" sz="quarter" idx="12"/>
          </p:nvPr>
        </p:nvSpPr>
        <p:spPr/>
        <p:txBody>
          <a:bodyPr/>
          <a:lstStyle>
            <a:lvl1pPr>
              <a:defRPr/>
            </a:lvl1pPr>
          </a:lstStyle>
          <a:p>
            <a:pPr>
              <a:defRPr/>
            </a:pPr>
            <a:fld id="{A9BAADC6-E33E-435A-8B89-6B77B6B55B70}"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17EEFB6-060F-4888-8FB6-3EA1A51076CD}" type="datetimeFigureOut">
              <a:rPr lang="ru-RU"/>
              <a:pPr>
                <a:defRPr/>
              </a:pPr>
              <a:t>30.03.2017</a:t>
            </a:fld>
            <a:endParaRPr lang="ru-RU"/>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016C88D8-F39A-43DF-B8BD-8F83B921DD00}"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6047" y="566980"/>
            <a:ext cx="3024188" cy="1280945"/>
          </a:xfrm>
        </p:spPr>
        <p:txBody>
          <a:bodyPr>
            <a:noAutofit/>
          </a:bodyPr>
          <a:lstStyle>
            <a:lvl1pPr algn="l" rtl="0">
              <a:spcBef>
                <a:spcPct val="0"/>
              </a:spcBef>
              <a:buNone/>
              <a:defRPr sz="29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756047" y="1847924"/>
            <a:ext cx="3024188" cy="5039783"/>
          </a:xfrm>
        </p:spPr>
        <p:txBody>
          <a:bodyPr lIns="20139" rIns="20139"/>
          <a:lstStyle>
            <a:lvl1pPr marL="0" indent="0" algn="l">
              <a:buNone/>
              <a:defRPr sz="1500"/>
            </a:lvl1pPr>
            <a:lvl2pPr indent="0" algn="l">
              <a:buNone/>
              <a:defRPr sz="1300"/>
            </a:lvl2pPr>
            <a:lvl3pPr indent="0" algn="l">
              <a:buNone/>
              <a:defRPr sz="1100"/>
            </a:lvl3pPr>
            <a:lvl4pPr indent="0" algn="l">
              <a:buNone/>
              <a:defRPr sz="1000"/>
            </a:lvl4pPr>
            <a:lvl5pPr indent="0" algn="l">
              <a:buNone/>
              <a:defRPr sz="1000"/>
            </a:lvl5pPr>
          </a:lstStyle>
          <a:p>
            <a:pPr lvl="0"/>
            <a:r>
              <a:rPr lang="ru-RU" smtClean="0"/>
              <a:t>Образец текста</a:t>
            </a:r>
          </a:p>
        </p:txBody>
      </p:sp>
      <p:sp>
        <p:nvSpPr>
          <p:cNvPr id="4" name="Content Placeholder 3"/>
          <p:cNvSpPr>
            <a:spLocks noGrp="1"/>
          </p:cNvSpPr>
          <p:nvPr>
            <p:ph sz="half" idx="1"/>
          </p:nvPr>
        </p:nvSpPr>
        <p:spPr>
          <a:xfrm>
            <a:off x="3941249" y="1847924"/>
            <a:ext cx="5635349" cy="5039783"/>
          </a:xfrm>
        </p:spPr>
        <p:txBody>
          <a:bodyPr tIns="0"/>
          <a:lstStyle>
            <a:lvl1pPr>
              <a:defRPr sz="3100"/>
            </a:lvl1pPr>
            <a:lvl2pPr>
              <a:defRPr sz="2900"/>
            </a:lvl2pPr>
            <a:lvl3pPr>
              <a:defRPr sz="2600"/>
            </a:lvl3pPr>
            <a:lvl4pPr>
              <a:defRPr sz="22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FB4990D5-7B11-4EC5-8B78-D4AC6964AFC4}" type="datetimeFigureOut">
              <a:rPr lang="ru-RU"/>
              <a:pPr>
                <a:defRPr/>
              </a:pPr>
              <a:t>30.03.2017</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A4133DF3-5004-4949-BEB1-2A3AA95FFFAC}"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489325" y="1220788"/>
            <a:ext cx="5797550" cy="453707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0695" tIns="50350" rIns="100695" bIns="50350" anchor="ctr"/>
          <a:lstStyle/>
          <a:p>
            <a:pPr algn="ctr" defTabSz="448703" hangingPunct="1">
              <a:defRPr/>
            </a:pPr>
            <a:endParaRPr lang="en-US"/>
          </a:p>
        </p:txBody>
      </p:sp>
      <p:sp>
        <p:nvSpPr>
          <p:cNvPr id="6" name="Right Triangle 11"/>
          <p:cNvSpPr/>
          <p:nvPr/>
        </p:nvSpPr>
        <p:spPr>
          <a:xfrm rot="420000" flipV="1">
            <a:off x="8823325" y="5908675"/>
            <a:ext cx="171450" cy="17145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0695" tIns="50350" rIns="100695" bIns="50350" anchor="ctr"/>
          <a:lstStyle/>
          <a:p>
            <a:pPr algn="ctr" defTabSz="448703" hangingPunct="1">
              <a:defRPr/>
            </a:pPr>
            <a:endParaRPr lang="en-US"/>
          </a:p>
        </p:txBody>
      </p:sp>
      <p:sp>
        <p:nvSpPr>
          <p:cNvPr id="7" name="Freeform 9"/>
          <p:cNvSpPr>
            <a:spLocks/>
          </p:cNvSpPr>
          <p:nvPr/>
        </p:nvSpPr>
        <p:spPr bwMode="auto">
          <a:xfrm flipV="1">
            <a:off x="-11113" y="6411913"/>
            <a:ext cx="10102851" cy="114776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00695" tIns="50350" rIns="100695" bIns="50350"/>
          <a:lstStyle/>
          <a:p>
            <a:pPr defTabSz="448703" hangingPunct="1">
              <a:defRPr/>
            </a:pPr>
            <a:endParaRPr lang="en-US" dirty="0">
              <a:latin typeface="+mn-lt"/>
            </a:endParaRPr>
          </a:p>
        </p:txBody>
      </p:sp>
      <p:sp>
        <p:nvSpPr>
          <p:cNvPr id="8" name="Freeform 10"/>
          <p:cNvSpPr>
            <a:spLocks/>
          </p:cNvSpPr>
          <p:nvPr/>
        </p:nvSpPr>
        <p:spPr bwMode="auto">
          <a:xfrm flipV="1">
            <a:off x="4830763" y="6856413"/>
            <a:ext cx="5249862" cy="70326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00695" tIns="50350" rIns="100695" bIns="50350"/>
          <a:lstStyle/>
          <a:p>
            <a:pPr defTabSz="448703" hangingPunct="1">
              <a:defRPr/>
            </a:pPr>
            <a:endParaRPr lang="en-US" dirty="0">
              <a:latin typeface="+mn-lt"/>
            </a:endParaRPr>
          </a:p>
        </p:txBody>
      </p:sp>
      <p:sp>
        <p:nvSpPr>
          <p:cNvPr id="2" name="Title 1"/>
          <p:cNvSpPr>
            <a:spLocks noGrp="1"/>
          </p:cNvSpPr>
          <p:nvPr>
            <p:ph type="title"/>
          </p:nvPr>
        </p:nvSpPr>
        <p:spPr>
          <a:xfrm>
            <a:off x="672044" y="1297430"/>
            <a:ext cx="2439511" cy="1744547"/>
          </a:xfrm>
        </p:spPr>
        <p:txBody>
          <a:bodyPr lIns="50350" rIns="50350" bIns="50350"/>
          <a:lstStyle>
            <a:lvl1pPr algn="l">
              <a:buNone/>
              <a:defRPr sz="22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72045" y="3118211"/>
            <a:ext cx="2436151" cy="2402297"/>
          </a:xfrm>
        </p:spPr>
        <p:txBody>
          <a:bodyPr lIns="70489" rIns="50350"/>
          <a:lstStyle>
            <a:lvl1pPr marL="0" indent="0" algn="l">
              <a:spcBef>
                <a:spcPts val="276"/>
              </a:spcBef>
              <a:buFontTx/>
              <a:buNone/>
              <a:defRPr sz="1400"/>
            </a:lvl1pPr>
            <a:lvl2pPr>
              <a:defRPr sz="1300"/>
            </a:lvl2pPr>
            <a:lvl3pPr>
              <a:defRPr sz="1100"/>
            </a:lvl3pPr>
            <a:lvl4pPr>
              <a:defRPr sz="1000"/>
            </a:lvl4pPr>
            <a:lvl5pPr>
              <a:defRPr sz="1000"/>
            </a:lvl5pPr>
          </a:lstStyle>
          <a:p>
            <a:pPr lvl="0"/>
            <a:r>
              <a:rPr lang="ru-RU" smtClean="0"/>
              <a:t>Образец текста</a:t>
            </a:r>
          </a:p>
        </p:txBody>
      </p:sp>
      <p:sp>
        <p:nvSpPr>
          <p:cNvPr id="3" name="Picture Placeholder 2"/>
          <p:cNvSpPr>
            <a:spLocks noGrp="1"/>
          </p:cNvSpPr>
          <p:nvPr>
            <p:ph type="pic" idx="1"/>
          </p:nvPr>
        </p:nvSpPr>
        <p:spPr>
          <a:xfrm rot="420000">
            <a:off x="3842845" y="1322245"/>
            <a:ext cx="5090716" cy="4334214"/>
          </a:xfrm>
          <a:prstGeom prst="rect">
            <a:avLst/>
          </a:prstGeom>
          <a:solidFill>
            <a:schemeClr val="bg2"/>
          </a:solidFill>
          <a:ln w="3000" cap="rnd">
            <a:solidFill>
              <a:srgbClr val="C0C0C0"/>
            </a:solidFill>
            <a:round/>
          </a:ln>
          <a:effectLst/>
        </p:spPr>
        <p:txBody>
          <a:bodyPr>
            <a:normAutofit/>
          </a:bodyPr>
          <a:lstStyle>
            <a:lvl1pPr marL="0" indent="0">
              <a:buNone/>
              <a:defRPr sz="35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fld id="{9179DBCB-18F4-45FB-9343-5C93FC94D5AA}" type="datetimeFigureOut">
              <a:rPr lang="ru-RU"/>
              <a:pPr>
                <a:defRPr/>
              </a:pPr>
              <a:t>30.03.2017</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a:xfrm>
            <a:off x="8904288" y="7007225"/>
            <a:ext cx="673100" cy="401638"/>
          </a:xfrm>
        </p:spPr>
        <p:txBody>
          <a:bodyPr/>
          <a:lstStyle>
            <a:lvl1pPr>
              <a:defRPr/>
            </a:lvl1pPr>
          </a:lstStyle>
          <a:p>
            <a:pPr>
              <a:defRPr/>
            </a:pPr>
            <a:fld id="{E58663BB-F93C-4C19-991A-6EB0EF49CA39}"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FF8D4D38-EF03-4D87-A82C-EC8F0FAAE9E7}" type="datetimeFigureOut">
              <a:rPr lang="ru-RU"/>
              <a:pPr>
                <a:defRPr/>
              </a:pPr>
              <a:t>30.03.2017</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D4153E1C-42D0-4F0F-A95B-9C40DF8AE1CC}"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1007958"/>
            <a:ext cx="2268141" cy="574500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504031" y="1007958"/>
            <a:ext cx="6636411" cy="574500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EC16F4A4-ED7A-4A7E-B9D9-9DA8919FEB6B}" type="datetimeFigureOut">
              <a:rPr lang="ru-RU"/>
              <a:pPr>
                <a:defRPr/>
              </a:pPr>
              <a:t>30.03.2017</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4114A6BF-6E5D-4E81-9EE0-B0D683965B4E}"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88036" y="1511935"/>
            <a:ext cx="8655897" cy="2015913"/>
          </a:xfrm>
          <a:ln>
            <a:noFill/>
          </a:ln>
        </p:spPr>
        <p:txBody>
          <a:bodyPr tIns="0" rIns="2014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88036" y="3558863"/>
            <a:ext cx="8659257" cy="1931917"/>
          </a:xfrm>
        </p:spPr>
        <p:txBody>
          <a:bodyPr lIns="0" rIns="20148"/>
          <a:lstStyle>
            <a:lvl1pPr marL="0" marR="50372" indent="0" algn="r">
              <a:buNone/>
              <a:defRPr>
                <a:solidFill>
                  <a:schemeClr val="tx1"/>
                </a:solidFill>
              </a:defRPr>
            </a:lvl1pPr>
            <a:lvl2pPr marL="503710" indent="0" algn="ctr">
              <a:buNone/>
            </a:lvl2pPr>
            <a:lvl3pPr marL="1007421" indent="0" algn="ctr">
              <a:buNone/>
            </a:lvl3pPr>
            <a:lvl4pPr marL="1511132" indent="0" algn="ctr">
              <a:buNone/>
            </a:lvl4pPr>
            <a:lvl5pPr marL="2014841" indent="0" algn="ctr">
              <a:buNone/>
            </a:lvl5pPr>
            <a:lvl6pPr marL="2518552" indent="0" algn="ctr">
              <a:buNone/>
            </a:lvl6pPr>
            <a:lvl7pPr marL="3022262" indent="0" algn="ctr">
              <a:buNone/>
            </a:lvl7pPr>
            <a:lvl8pPr marL="3525971" indent="0" algn="ctr">
              <a:buNone/>
            </a:lvl8pPr>
            <a:lvl9pPr marL="4029683"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lvl1pPr>
          </a:lstStyle>
          <a:p>
            <a:pPr>
              <a:defRPr/>
            </a:pPr>
            <a:fld id="{3DD949E1-57D4-494B-BF75-C52BFD54F9E8}" type="datetimeFigureOut">
              <a:rPr lang="ru-RU"/>
              <a:pPr>
                <a:defRPr/>
              </a:pPr>
              <a:t>30.03.2017</a:t>
            </a:fld>
            <a:endParaRPr lang="ru-RU"/>
          </a:p>
        </p:txBody>
      </p:sp>
      <p:sp>
        <p:nvSpPr>
          <p:cNvPr id="5" name="Footer Placeholder 18"/>
          <p:cNvSpPr>
            <a:spLocks noGrp="1"/>
          </p:cNvSpPr>
          <p:nvPr>
            <p:ph type="ftr" sz="quarter" idx="11"/>
          </p:nvPr>
        </p:nvSpPr>
        <p:spPr/>
        <p:txBody>
          <a:bodyPr/>
          <a:lstStyle>
            <a:lvl1pPr>
              <a:defRPr/>
            </a:lvl1pPr>
          </a:lstStyle>
          <a:p>
            <a:pPr>
              <a:defRPr/>
            </a:pPr>
            <a:endParaRPr lang="ru-RU"/>
          </a:p>
        </p:txBody>
      </p:sp>
      <p:sp>
        <p:nvSpPr>
          <p:cNvPr id="6" name="Slide Number Placeholder 26"/>
          <p:cNvSpPr>
            <a:spLocks noGrp="1"/>
          </p:cNvSpPr>
          <p:nvPr>
            <p:ph type="sldNum" sz="quarter" idx="12"/>
          </p:nvPr>
        </p:nvSpPr>
        <p:spPr/>
        <p:txBody>
          <a:bodyPr/>
          <a:lstStyle>
            <a:lvl1pPr>
              <a:defRPr/>
            </a:lvl1pPr>
          </a:lstStyle>
          <a:p>
            <a:pPr>
              <a:defRPr/>
            </a:pPr>
            <a:fld id="{877E61CE-EC7C-4855-92D9-2192344184B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A881A895-5E46-47D5-908B-00DE4BF174F4}" type="datetimeFigureOut">
              <a:rPr lang="ru-RU"/>
              <a:pPr>
                <a:defRPr/>
              </a:pPr>
              <a:t>30.03.2017</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0B4C5EAC-02A9-4702-BE76-FBAB6AD846F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7" y="303226"/>
            <a:ext cx="9072563" cy="12588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6631" indent="0">
              <a:buNone/>
              <a:defRPr sz="2000" b="1"/>
            </a:lvl2pPr>
            <a:lvl3pPr marL="913262" indent="0">
              <a:buNone/>
              <a:defRPr sz="1800" b="1"/>
            </a:lvl3pPr>
            <a:lvl4pPr marL="1369893" indent="0">
              <a:buNone/>
              <a:defRPr sz="1700" b="1"/>
            </a:lvl4pPr>
            <a:lvl5pPr marL="1826525" indent="0">
              <a:buNone/>
              <a:defRPr sz="1700" b="1"/>
            </a:lvl5pPr>
            <a:lvl6pPr marL="2283159" indent="0">
              <a:buNone/>
              <a:defRPr sz="1700" b="1"/>
            </a:lvl6pPr>
            <a:lvl7pPr marL="2739789" indent="0">
              <a:buNone/>
              <a:defRPr sz="1700" b="1"/>
            </a:lvl7pPr>
            <a:lvl8pPr marL="3196421" indent="0">
              <a:buNone/>
              <a:defRPr sz="1700" b="1"/>
            </a:lvl8pPr>
            <a:lvl9pPr marL="3653053" indent="0">
              <a:buNone/>
              <a:defRPr sz="1700" b="1"/>
            </a:lvl9pPr>
          </a:lstStyle>
          <a:p>
            <a:pPr lvl="0"/>
            <a:r>
              <a:rPr lang="ru-RU" smtClean="0"/>
              <a:t>Образец текста</a:t>
            </a:r>
          </a:p>
        </p:txBody>
      </p:sp>
      <p:sp>
        <p:nvSpPr>
          <p:cNvPr id="4" name="Содержимое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7" y="1692275"/>
            <a:ext cx="4456113" cy="704850"/>
          </a:xfrm>
        </p:spPr>
        <p:txBody>
          <a:bodyPr anchor="b"/>
          <a:lstStyle>
            <a:lvl1pPr marL="0" indent="0">
              <a:buNone/>
              <a:defRPr sz="2400" b="1"/>
            </a:lvl1pPr>
            <a:lvl2pPr marL="456631" indent="0">
              <a:buNone/>
              <a:defRPr sz="2000" b="1"/>
            </a:lvl2pPr>
            <a:lvl3pPr marL="913262" indent="0">
              <a:buNone/>
              <a:defRPr sz="1800" b="1"/>
            </a:lvl3pPr>
            <a:lvl4pPr marL="1369893" indent="0">
              <a:buNone/>
              <a:defRPr sz="1700" b="1"/>
            </a:lvl4pPr>
            <a:lvl5pPr marL="1826525" indent="0">
              <a:buNone/>
              <a:defRPr sz="1700" b="1"/>
            </a:lvl5pPr>
            <a:lvl6pPr marL="2283159" indent="0">
              <a:buNone/>
              <a:defRPr sz="1700" b="1"/>
            </a:lvl6pPr>
            <a:lvl7pPr marL="2739789" indent="0">
              <a:buNone/>
              <a:defRPr sz="1700" b="1"/>
            </a:lvl7pPr>
            <a:lvl8pPr marL="3196421" indent="0">
              <a:buNone/>
              <a:defRPr sz="1700" b="1"/>
            </a:lvl8pPr>
            <a:lvl9pPr marL="3653053" indent="0">
              <a:buNone/>
              <a:defRPr sz="1700" b="1"/>
            </a:lvl9pPr>
          </a:lstStyle>
          <a:p>
            <a:pPr lvl="0"/>
            <a:r>
              <a:rPr lang="ru-RU" smtClean="0"/>
              <a:t>Образец текста</a:t>
            </a:r>
          </a:p>
        </p:txBody>
      </p:sp>
      <p:sp>
        <p:nvSpPr>
          <p:cNvPr id="6" name="Содержимое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a:ln/>
        </p:spPr>
        <p:txBody>
          <a:bodyPr/>
          <a:lstStyle>
            <a:lvl1pPr>
              <a:defRPr/>
            </a:lvl1pPr>
          </a:lstStyle>
          <a:p>
            <a:pPr>
              <a:defRPr/>
            </a:pPr>
            <a:endParaRPr lang="ru-RU"/>
          </a:p>
        </p:txBody>
      </p:sp>
      <p:sp>
        <p:nvSpPr>
          <p:cNvPr id="8" name="Rectangle 4"/>
          <p:cNvSpPr>
            <a:spLocks noGrp="1" noChangeArrowheads="1"/>
          </p:cNvSpPr>
          <p:nvPr>
            <p:ph type="ftr" idx="11"/>
          </p:nvPr>
        </p:nvSpPr>
        <p:spPr>
          <a:ln/>
        </p:spPr>
        <p:txBody>
          <a:bodyPr/>
          <a:lstStyle>
            <a:lvl1pPr>
              <a:defRPr/>
            </a:lvl1pPr>
          </a:lstStyle>
          <a:p>
            <a:pPr>
              <a:defRPr/>
            </a:pPr>
            <a:endParaRPr lang="ru-RU"/>
          </a:p>
        </p:txBody>
      </p:sp>
      <p:sp>
        <p:nvSpPr>
          <p:cNvPr id="9" name="Rectangle 5"/>
          <p:cNvSpPr>
            <a:spLocks noGrp="1" noChangeArrowheads="1"/>
          </p:cNvSpPr>
          <p:nvPr>
            <p:ph type="sldNum" idx="12"/>
          </p:nvPr>
        </p:nvSpPr>
        <p:spPr>
          <a:ln/>
        </p:spPr>
        <p:txBody>
          <a:bodyPr/>
          <a:lstStyle>
            <a:lvl1pPr>
              <a:defRPr/>
            </a:lvl1pPr>
          </a:lstStyle>
          <a:p>
            <a:pPr>
              <a:defRPr/>
            </a:pPr>
            <a:fld id="{D5A7FFC9-22EE-442B-BBE6-A52A8F184504}"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4676" y="1451460"/>
            <a:ext cx="8568531" cy="1501855"/>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6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84676" y="2981391"/>
            <a:ext cx="8568531" cy="1664178"/>
          </a:xfrm>
        </p:spPr>
        <p:txBody>
          <a:bodyPr lIns="50372" rIns="50372"/>
          <a:lstStyle>
            <a:lvl1pPr marL="0" indent="0">
              <a:buNone/>
              <a:defRPr sz="24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94837F25-5586-45E8-8BF0-2F43C8BF8D8F}" type="datetimeFigureOut">
              <a:rPr lang="ru-RU"/>
              <a:pPr>
                <a:defRPr/>
              </a:pPr>
              <a:t>30.03.2017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DFBCCAE-FA5C-4C3A-A89A-2A0C05F7878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072563" cy="1259946"/>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504031" y="2116538"/>
            <a:ext cx="4452276" cy="4888590"/>
          </a:xfrm>
        </p:spPr>
        <p:txBody>
          <a:bodyPr/>
          <a:lstStyle>
            <a:lvl1pPr>
              <a:defRPr sz="2900"/>
            </a:lvl1pPr>
            <a:lvl2pPr>
              <a:defRPr sz="26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124318" y="2116538"/>
            <a:ext cx="4452276" cy="4888590"/>
          </a:xfrm>
        </p:spPr>
        <p:txBody>
          <a:bodyPr/>
          <a:lstStyle>
            <a:lvl1pPr>
              <a:defRPr sz="2900"/>
            </a:lvl1pPr>
            <a:lvl2pPr>
              <a:defRPr sz="26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AB8977A7-E150-4F5A-A877-B361238FAAF7}" type="datetimeFigureOut">
              <a:rPr lang="ru-RU"/>
              <a:pPr>
                <a:defRPr/>
              </a:pPr>
              <a:t>30.03.2017</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0F838E34-4F39-4E69-BD2C-19DD73DA3071}"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072563" cy="1259946"/>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504031" y="2045072"/>
            <a:ext cx="4454027" cy="726813"/>
          </a:xfrm>
        </p:spPr>
        <p:txBody>
          <a:bodyPr lIns="50372" tIns="0" rIns="50372" bIns="0" anchor="ctr">
            <a:noAutofit/>
          </a:bodyP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a:r>
              <a:rPr lang="ru-RU" smtClean="0"/>
              <a:t>Образец текста</a:t>
            </a:r>
          </a:p>
        </p:txBody>
      </p:sp>
      <p:sp>
        <p:nvSpPr>
          <p:cNvPr id="4" name="Text Placeholder 3"/>
          <p:cNvSpPr>
            <a:spLocks noGrp="1"/>
          </p:cNvSpPr>
          <p:nvPr>
            <p:ph type="body" sz="half" idx="3"/>
          </p:nvPr>
        </p:nvSpPr>
        <p:spPr>
          <a:xfrm>
            <a:off x="5120818" y="2050044"/>
            <a:ext cx="4455776" cy="721843"/>
          </a:xfrm>
        </p:spPr>
        <p:txBody>
          <a:bodyPr lIns="50372" tIns="0" rIns="50372" bIns="0" anchor="ct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a:r>
              <a:rPr lang="ru-RU" smtClean="0"/>
              <a:t>Образец текста</a:t>
            </a:r>
          </a:p>
        </p:txBody>
      </p:sp>
      <p:sp>
        <p:nvSpPr>
          <p:cNvPr id="5" name="Content Placeholder 4"/>
          <p:cNvSpPr>
            <a:spLocks noGrp="1"/>
          </p:cNvSpPr>
          <p:nvPr>
            <p:ph sz="quarter" idx="2"/>
          </p:nvPr>
        </p:nvSpPr>
        <p:spPr>
          <a:xfrm>
            <a:off x="504031" y="2771881"/>
            <a:ext cx="4454027" cy="4239194"/>
          </a:xfrm>
        </p:spPr>
        <p:txBody>
          <a:bodyPr tIns="0"/>
          <a:lstStyle>
            <a:lvl1pPr>
              <a:defRPr sz="24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5120818" y="2771881"/>
            <a:ext cx="4455776" cy="4239194"/>
          </a:xfrm>
        </p:spPr>
        <p:txBody>
          <a:bodyPr tIns="0"/>
          <a:lstStyle>
            <a:lvl1pPr>
              <a:defRPr sz="24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fld id="{EB2A2FDD-8C97-4F2A-A035-840235AB9988}" type="datetimeFigureOut">
              <a:rPr lang="ru-RU"/>
              <a:pPr>
                <a:defRPr/>
              </a:pPr>
              <a:t>30.03.2017</a:t>
            </a:fld>
            <a:endParaRPr lang="ru-RU"/>
          </a:p>
        </p:txBody>
      </p:sp>
      <p:sp>
        <p:nvSpPr>
          <p:cNvPr id="8" name="Footer Placeholder 21"/>
          <p:cNvSpPr>
            <a:spLocks noGrp="1"/>
          </p:cNvSpPr>
          <p:nvPr>
            <p:ph type="ftr" sz="quarter" idx="11"/>
          </p:nvPr>
        </p:nvSpPr>
        <p:spPr/>
        <p:txBody>
          <a:bodyPr/>
          <a:lstStyle>
            <a:lvl1pPr>
              <a:defRPr/>
            </a:lvl1pPr>
          </a:lstStyle>
          <a:p>
            <a:pPr>
              <a:defRPr/>
            </a:pPr>
            <a:endParaRPr lang="ru-RU"/>
          </a:p>
        </p:txBody>
      </p:sp>
      <p:sp>
        <p:nvSpPr>
          <p:cNvPr id="9" name="Slide Number Placeholder 17"/>
          <p:cNvSpPr>
            <a:spLocks noGrp="1"/>
          </p:cNvSpPr>
          <p:nvPr>
            <p:ph type="sldNum" sz="quarter" idx="12"/>
          </p:nvPr>
        </p:nvSpPr>
        <p:spPr/>
        <p:txBody>
          <a:bodyPr/>
          <a:lstStyle>
            <a:lvl1pPr>
              <a:defRPr/>
            </a:lvl1pPr>
          </a:lstStyle>
          <a:p>
            <a:pPr>
              <a:defRPr/>
            </a:pPr>
            <a:fld id="{E94E8278-9037-441B-8BBE-5379897025D2}"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156568" cy="1259946"/>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5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fld id="{E508E68C-C0CE-45B2-8940-ACD384D4B506}" type="datetimeFigureOut">
              <a:rPr lang="ru-RU"/>
              <a:pPr>
                <a:defRPr/>
              </a:pPr>
              <a:t>30.03.2017</a:t>
            </a:fld>
            <a:endParaRPr lang="ru-RU"/>
          </a:p>
        </p:txBody>
      </p:sp>
      <p:sp>
        <p:nvSpPr>
          <p:cNvPr id="4" name="Footer Placeholder 21"/>
          <p:cNvSpPr>
            <a:spLocks noGrp="1"/>
          </p:cNvSpPr>
          <p:nvPr>
            <p:ph type="ftr" sz="quarter" idx="11"/>
          </p:nvPr>
        </p:nvSpPr>
        <p:spPr/>
        <p:txBody>
          <a:bodyPr/>
          <a:lstStyle>
            <a:lvl1pPr>
              <a:defRPr/>
            </a:lvl1pPr>
          </a:lstStyle>
          <a:p>
            <a:pPr>
              <a:defRPr/>
            </a:pPr>
            <a:endParaRPr lang="ru-RU"/>
          </a:p>
        </p:txBody>
      </p:sp>
      <p:sp>
        <p:nvSpPr>
          <p:cNvPr id="5" name="Slide Number Placeholder 17"/>
          <p:cNvSpPr>
            <a:spLocks noGrp="1"/>
          </p:cNvSpPr>
          <p:nvPr>
            <p:ph type="sldNum" sz="quarter" idx="12"/>
          </p:nvPr>
        </p:nvSpPr>
        <p:spPr/>
        <p:txBody>
          <a:bodyPr/>
          <a:lstStyle>
            <a:lvl1pPr>
              <a:defRPr/>
            </a:lvl1pPr>
          </a:lstStyle>
          <a:p>
            <a:pPr>
              <a:defRPr/>
            </a:pPr>
            <a:fld id="{C6ED25D8-0204-43FB-A454-EA71A54FDA64}"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4CE3DA9-5855-4D91-B105-61040B45B5C8}" type="datetimeFigureOut">
              <a:rPr lang="ru-RU"/>
              <a:pPr>
                <a:defRPr/>
              </a:pPr>
              <a:t>30.03.2017</a:t>
            </a:fld>
            <a:endParaRPr lang="ru-RU"/>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FB9E0DB0-F1DD-49F3-9F67-B558D9093964}"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6047" y="566980"/>
            <a:ext cx="3024188" cy="1280945"/>
          </a:xfrm>
        </p:spPr>
        <p:txBody>
          <a:bodyPr>
            <a:noAutofit/>
          </a:bodyPr>
          <a:lstStyle>
            <a:lvl1pPr algn="l" rtl="0">
              <a:spcBef>
                <a:spcPct val="0"/>
              </a:spcBef>
              <a:buNone/>
              <a:defRPr sz="29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756047" y="1847924"/>
            <a:ext cx="3024188" cy="5039783"/>
          </a:xfrm>
        </p:spPr>
        <p:txBody>
          <a:bodyPr lIns="20148" rIns="20148"/>
          <a:lstStyle>
            <a:lvl1pPr marL="0" indent="0" algn="l">
              <a:buNone/>
              <a:defRPr sz="1500"/>
            </a:lvl1pPr>
            <a:lvl2pPr indent="0" algn="l">
              <a:buNone/>
              <a:defRPr sz="1300"/>
            </a:lvl2pPr>
            <a:lvl3pPr indent="0" algn="l">
              <a:buNone/>
              <a:defRPr sz="1100"/>
            </a:lvl3pPr>
            <a:lvl4pPr indent="0" algn="l">
              <a:buNone/>
              <a:defRPr sz="1000"/>
            </a:lvl4pPr>
            <a:lvl5pPr indent="0" algn="l">
              <a:buNone/>
              <a:defRPr sz="1000"/>
            </a:lvl5pPr>
          </a:lstStyle>
          <a:p>
            <a:pPr lvl="0"/>
            <a:r>
              <a:rPr lang="ru-RU" smtClean="0"/>
              <a:t>Образец текста</a:t>
            </a:r>
          </a:p>
        </p:txBody>
      </p:sp>
      <p:sp>
        <p:nvSpPr>
          <p:cNvPr id="4" name="Content Placeholder 3"/>
          <p:cNvSpPr>
            <a:spLocks noGrp="1"/>
          </p:cNvSpPr>
          <p:nvPr>
            <p:ph sz="half" idx="1"/>
          </p:nvPr>
        </p:nvSpPr>
        <p:spPr>
          <a:xfrm>
            <a:off x="3941249" y="1847924"/>
            <a:ext cx="5635349" cy="5039783"/>
          </a:xfrm>
        </p:spPr>
        <p:txBody>
          <a:bodyPr tIns="0"/>
          <a:lstStyle>
            <a:lvl1pPr>
              <a:defRPr sz="3100"/>
            </a:lvl1pPr>
            <a:lvl2pPr>
              <a:defRPr sz="2900"/>
            </a:lvl2pPr>
            <a:lvl3pPr>
              <a:defRPr sz="2600"/>
            </a:lvl3pPr>
            <a:lvl4pPr>
              <a:defRPr sz="22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A60BD8B5-C744-4263-985F-050A06B28C09}" type="datetimeFigureOut">
              <a:rPr lang="ru-RU"/>
              <a:pPr>
                <a:defRPr/>
              </a:pPr>
              <a:t>30.03.2017</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1548794C-6A8A-41E2-82E5-04E81383DAEF}"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489325" y="1220788"/>
            <a:ext cx="5797550" cy="453707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0739" tIns="50372" rIns="100739" bIns="50372" anchor="ctr"/>
          <a:lstStyle/>
          <a:p>
            <a:pPr algn="ctr" defTabSz="448703" hangingPunct="1">
              <a:defRPr/>
            </a:pPr>
            <a:endParaRPr lang="en-US"/>
          </a:p>
        </p:txBody>
      </p:sp>
      <p:sp>
        <p:nvSpPr>
          <p:cNvPr id="6" name="Right Triangle 11"/>
          <p:cNvSpPr/>
          <p:nvPr/>
        </p:nvSpPr>
        <p:spPr>
          <a:xfrm rot="420000" flipV="1">
            <a:off x="8823325" y="5908675"/>
            <a:ext cx="171450" cy="17145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0739" tIns="50372" rIns="100739" bIns="50372" anchor="ctr"/>
          <a:lstStyle/>
          <a:p>
            <a:pPr algn="ctr" defTabSz="448703" hangingPunct="1">
              <a:defRPr/>
            </a:pPr>
            <a:endParaRPr lang="en-US"/>
          </a:p>
        </p:txBody>
      </p:sp>
      <p:sp>
        <p:nvSpPr>
          <p:cNvPr id="7" name="Freeform 9"/>
          <p:cNvSpPr>
            <a:spLocks/>
          </p:cNvSpPr>
          <p:nvPr/>
        </p:nvSpPr>
        <p:spPr bwMode="auto">
          <a:xfrm flipV="1">
            <a:off x="-11113" y="6411913"/>
            <a:ext cx="10102851" cy="114776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00739" tIns="50372" rIns="100739" bIns="50372"/>
          <a:lstStyle/>
          <a:p>
            <a:pPr defTabSz="448703" hangingPunct="1">
              <a:defRPr/>
            </a:pPr>
            <a:endParaRPr lang="en-US" dirty="0">
              <a:latin typeface="+mn-lt"/>
            </a:endParaRPr>
          </a:p>
        </p:txBody>
      </p:sp>
      <p:sp>
        <p:nvSpPr>
          <p:cNvPr id="8" name="Freeform 10"/>
          <p:cNvSpPr>
            <a:spLocks/>
          </p:cNvSpPr>
          <p:nvPr/>
        </p:nvSpPr>
        <p:spPr bwMode="auto">
          <a:xfrm flipV="1">
            <a:off x="4830763" y="6856413"/>
            <a:ext cx="5249862" cy="70326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00739" tIns="50372" rIns="100739" bIns="50372"/>
          <a:lstStyle/>
          <a:p>
            <a:pPr defTabSz="448703" hangingPunct="1">
              <a:defRPr/>
            </a:pPr>
            <a:endParaRPr lang="en-US" dirty="0">
              <a:latin typeface="+mn-lt"/>
            </a:endParaRPr>
          </a:p>
        </p:txBody>
      </p:sp>
      <p:sp>
        <p:nvSpPr>
          <p:cNvPr id="2" name="Title 1"/>
          <p:cNvSpPr>
            <a:spLocks noGrp="1"/>
          </p:cNvSpPr>
          <p:nvPr>
            <p:ph type="title"/>
          </p:nvPr>
        </p:nvSpPr>
        <p:spPr>
          <a:xfrm>
            <a:off x="672044" y="1297426"/>
            <a:ext cx="2439511" cy="1744547"/>
          </a:xfrm>
        </p:spPr>
        <p:txBody>
          <a:bodyPr lIns="50372" rIns="50372" bIns="50372"/>
          <a:lstStyle>
            <a:lvl1pPr algn="l">
              <a:buNone/>
              <a:defRPr sz="22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72045" y="3118211"/>
            <a:ext cx="2436151" cy="2402297"/>
          </a:xfrm>
        </p:spPr>
        <p:txBody>
          <a:bodyPr lIns="70519" rIns="50372"/>
          <a:lstStyle>
            <a:lvl1pPr marL="0" indent="0" algn="l">
              <a:spcBef>
                <a:spcPts val="276"/>
              </a:spcBef>
              <a:buFontTx/>
              <a:buNone/>
              <a:defRPr sz="1400"/>
            </a:lvl1pPr>
            <a:lvl2pPr>
              <a:defRPr sz="1300"/>
            </a:lvl2pPr>
            <a:lvl3pPr>
              <a:defRPr sz="1100"/>
            </a:lvl3pPr>
            <a:lvl4pPr>
              <a:defRPr sz="1000"/>
            </a:lvl4pPr>
            <a:lvl5pPr>
              <a:defRPr sz="1000"/>
            </a:lvl5pPr>
          </a:lstStyle>
          <a:p>
            <a:pPr lvl="0"/>
            <a:r>
              <a:rPr lang="ru-RU" smtClean="0"/>
              <a:t>Образец текста</a:t>
            </a:r>
          </a:p>
        </p:txBody>
      </p:sp>
      <p:sp>
        <p:nvSpPr>
          <p:cNvPr id="3" name="Picture Placeholder 2"/>
          <p:cNvSpPr>
            <a:spLocks noGrp="1"/>
          </p:cNvSpPr>
          <p:nvPr>
            <p:ph type="pic" idx="1"/>
          </p:nvPr>
        </p:nvSpPr>
        <p:spPr>
          <a:xfrm rot="420000">
            <a:off x="3842845" y="1322245"/>
            <a:ext cx="5090716" cy="4334214"/>
          </a:xfrm>
          <a:prstGeom prst="rect">
            <a:avLst/>
          </a:prstGeom>
          <a:solidFill>
            <a:schemeClr val="bg2"/>
          </a:solidFill>
          <a:ln w="3000" cap="rnd">
            <a:solidFill>
              <a:srgbClr val="C0C0C0"/>
            </a:solidFill>
            <a:round/>
          </a:ln>
          <a:effectLst/>
        </p:spPr>
        <p:txBody>
          <a:bodyPr>
            <a:normAutofit/>
          </a:bodyPr>
          <a:lstStyle>
            <a:lvl1pPr marL="0" indent="0">
              <a:buNone/>
              <a:defRPr sz="35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fld id="{7E167C50-CC22-4FB7-AC4A-6D09A7878D66}" type="datetimeFigureOut">
              <a:rPr lang="ru-RU"/>
              <a:pPr>
                <a:defRPr/>
              </a:pPr>
              <a:t>30.03.2017</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a:xfrm>
            <a:off x="8904288" y="7007225"/>
            <a:ext cx="673100" cy="401638"/>
          </a:xfrm>
        </p:spPr>
        <p:txBody>
          <a:bodyPr/>
          <a:lstStyle>
            <a:lvl1pPr>
              <a:defRPr/>
            </a:lvl1pPr>
          </a:lstStyle>
          <a:p>
            <a:pPr>
              <a:defRPr/>
            </a:pPr>
            <a:fld id="{0ADFAE9D-5EC8-4B93-8C49-80674E8392A2}"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A7D0D933-5262-4C75-B4ED-B741090FA1A8}" type="datetimeFigureOut">
              <a:rPr lang="ru-RU"/>
              <a:pPr>
                <a:defRPr/>
              </a:pPr>
              <a:t>30.03.2017</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E06A9CAA-618A-4F00-A11D-2325C8F78147}"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1007958"/>
            <a:ext cx="2268141" cy="574500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504031" y="1007958"/>
            <a:ext cx="6636411" cy="574500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4EB76ECD-4335-44B8-864E-719880F8511F}" type="datetimeFigureOut">
              <a:rPr lang="ru-RU"/>
              <a:pPr>
                <a:defRPr/>
              </a:pPr>
              <a:t>30.03.2017</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18C7ED25-0A24-4F59-9FE1-5EF8883DE60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ru-RU"/>
          </a:p>
        </p:txBody>
      </p:sp>
      <p:sp>
        <p:nvSpPr>
          <p:cNvPr id="4" name="Rectangle 4"/>
          <p:cNvSpPr>
            <a:spLocks noGrp="1" noChangeArrowheads="1"/>
          </p:cNvSpPr>
          <p:nvPr>
            <p:ph type="ftr" idx="11"/>
          </p:nvPr>
        </p:nvSpPr>
        <p:spPr>
          <a:ln/>
        </p:spPr>
        <p:txBody>
          <a:bodyPr/>
          <a:lstStyle>
            <a:lvl1pPr>
              <a:defRPr/>
            </a:lvl1pPr>
          </a:lstStyle>
          <a:p>
            <a:pPr>
              <a:defRPr/>
            </a:pPr>
            <a:endParaRPr lang="ru-RU"/>
          </a:p>
        </p:txBody>
      </p:sp>
      <p:sp>
        <p:nvSpPr>
          <p:cNvPr id="5" name="Rectangle 5"/>
          <p:cNvSpPr>
            <a:spLocks noGrp="1" noChangeArrowheads="1"/>
          </p:cNvSpPr>
          <p:nvPr>
            <p:ph type="sldNum" idx="12"/>
          </p:nvPr>
        </p:nvSpPr>
        <p:spPr>
          <a:ln/>
        </p:spPr>
        <p:txBody>
          <a:bodyPr/>
          <a:lstStyle>
            <a:lvl1pPr>
              <a:defRPr/>
            </a:lvl1pPr>
          </a:lstStyle>
          <a:p>
            <a:pPr>
              <a:defRPr/>
            </a:pPr>
            <a:fld id="{ADCBA8E4-8EC0-4031-801C-A50704F2DF0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ru-RU"/>
          </a:p>
        </p:txBody>
      </p:sp>
      <p:sp>
        <p:nvSpPr>
          <p:cNvPr id="3" name="Rectangle 4"/>
          <p:cNvSpPr>
            <a:spLocks noGrp="1" noChangeArrowheads="1"/>
          </p:cNvSpPr>
          <p:nvPr>
            <p:ph type="ftr" idx="11"/>
          </p:nvPr>
        </p:nvSpPr>
        <p:spPr>
          <a:ln/>
        </p:spPr>
        <p:txBody>
          <a:bodyPr/>
          <a:lstStyle>
            <a:lvl1pPr>
              <a:defRPr/>
            </a:lvl1pPr>
          </a:lstStyle>
          <a:p>
            <a:pPr>
              <a:defRPr/>
            </a:pPr>
            <a:endParaRPr lang="ru-RU"/>
          </a:p>
        </p:txBody>
      </p:sp>
      <p:sp>
        <p:nvSpPr>
          <p:cNvPr id="4" name="Rectangle 5"/>
          <p:cNvSpPr>
            <a:spLocks noGrp="1" noChangeArrowheads="1"/>
          </p:cNvSpPr>
          <p:nvPr>
            <p:ph type="sldNum" idx="12"/>
          </p:nvPr>
        </p:nvSpPr>
        <p:spPr>
          <a:ln/>
        </p:spPr>
        <p:txBody>
          <a:bodyPr/>
          <a:lstStyle>
            <a:lvl1pPr>
              <a:defRPr/>
            </a:lvl1pPr>
          </a:lstStyle>
          <a:p>
            <a:pPr>
              <a:defRPr/>
            </a:pPr>
            <a:fld id="{491F3912-40A3-4ED6-98E5-2161651677F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941768" y="301630"/>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581163"/>
            <a:ext cx="3316288" cy="5172075"/>
          </a:xfrm>
        </p:spPr>
        <p:txBody>
          <a:bodyPr/>
          <a:lstStyle>
            <a:lvl1pPr marL="0" indent="0">
              <a:buNone/>
              <a:defRPr sz="1400"/>
            </a:lvl1pPr>
            <a:lvl2pPr marL="456631" indent="0">
              <a:buNone/>
              <a:defRPr sz="1200"/>
            </a:lvl2pPr>
            <a:lvl3pPr marL="913262" indent="0">
              <a:buNone/>
              <a:defRPr sz="1000"/>
            </a:lvl3pPr>
            <a:lvl4pPr marL="1369893" indent="0">
              <a:buNone/>
              <a:defRPr sz="900"/>
            </a:lvl4pPr>
            <a:lvl5pPr marL="1826525" indent="0">
              <a:buNone/>
              <a:defRPr sz="900"/>
            </a:lvl5pPr>
            <a:lvl6pPr marL="2283159" indent="0">
              <a:buNone/>
              <a:defRPr sz="900"/>
            </a:lvl6pPr>
            <a:lvl7pPr marL="2739789" indent="0">
              <a:buNone/>
              <a:defRPr sz="900"/>
            </a:lvl7pPr>
            <a:lvl8pPr marL="3196421" indent="0">
              <a:buNone/>
              <a:defRPr sz="900"/>
            </a:lvl8pPr>
            <a:lvl9pPr marL="3653053" indent="0">
              <a:buNone/>
              <a:defRPr sz="9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4"/>
          <p:cNvSpPr>
            <a:spLocks noGrp="1" noChangeArrowheads="1"/>
          </p:cNvSpPr>
          <p:nvPr>
            <p:ph type="ftr" idx="11"/>
          </p:nvPr>
        </p:nvSpPr>
        <p:spPr>
          <a:ln/>
        </p:spPr>
        <p:txBody>
          <a:bodyPr/>
          <a:lstStyle>
            <a:lvl1pPr>
              <a:defRPr/>
            </a:lvl1pPr>
          </a:lstStyle>
          <a:p>
            <a:pPr>
              <a:defRPr/>
            </a:pPr>
            <a:endParaRPr lang="ru-RU"/>
          </a:p>
        </p:txBody>
      </p:sp>
      <p:sp>
        <p:nvSpPr>
          <p:cNvPr id="7" name="Rectangle 5"/>
          <p:cNvSpPr>
            <a:spLocks noGrp="1" noChangeArrowheads="1"/>
          </p:cNvSpPr>
          <p:nvPr>
            <p:ph type="sldNum" idx="12"/>
          </p:nvPr>
        </p:nvSpPr>
        <p:spPr>
          <a:ln/>
        </p:spPr>
        <p:txBody>
          <a:bodyPr/>
          <a:lstStyle>
            <a:lvl1pPr>
              <a:defRPr/>
            </a:lvl1pPr>
          </a:lstStyle>
          <a:p>
            <a:pPr>
              <a:defRPr/>
            </a:pPr>
            <a:fld id="{80F05B73-B10D-42E9-972B-B296E917E54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43" y="5291140"/>
            <a:ext cx="6048375" cy="6254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43" y="674688"/>
            <a:ext cx="6048375" cy="4537075"/>
          </a:xfrm>
        </p:spPr>
        <p:txBody>
          <a:bodyPr/>
          <a:lstStyle>
            <a:lvl1pPr marL="0" indent="0">
              <a:buNone/>
              <a:defRPr sz="3200"/>
            </a:lvl1pPr>
            <a:lvl2pPr marL="456631" indent="0">
              <a:buNone/>
              <a:defRPr sz="2800"/>
            </a:lvl2pPr>
            <a:lvl3pPr marL="913262" indent="0">
              <a:buNone/>
              <a:defRPr sz="2400"/>
            </a:lvl3pPr>
            <a:lvl4pPr marL="1369893" indent="0">
              <a:buNone/>
              <a:defRPr sz="2000"/>
            </a:lvl4pPr>
            <a:lvl5pPr marL="1826525" indent="0">
              <a:buNone/>
              <a:defRPr sz="2000"/>
            </a:lvl5pPr>
            <a:lvl6pPr marL="2283159" indent="0">
              <a:buNone/>
              <a:defRPr sz="2000"/>
            </a:lvl6pPr>
            <a:lvl7pPr marL="2739789" indent="0">
              <a:buNone/>
              <a:defRPr sz="2000"/>
            </a:lvl7pPr>
            <a:lvl8pPr marL="3196421" indent="0">
              <a:buNone/>
              <a:defRPr sz="2000"/>
            </a:lvl8pPr>
            <a:lvl9pPr marL="3653053" indent="0">
              <a:buNone/>
              <a:defRPr sz="2000"/>
            </a:lvl9pPr>
          </a:lstStyle>
          <a:p>
            <a:pPr lvl="0"/>
            <a:endParaRPr lang="ru-RU" noProof="0" smtClean="0"/>
          </a:p>
        </p:txBody>
      </p:sp>
      <p:sp>
        <p:nvSpPr>
          <p:cNvPr id="4" name="Текст 3"/>
          <p:cNvSpPr>
            <a:spLocks noGrp="1"/>
          </p:cNvSpPr>
          <p:nvPr>
            <p:ph type="body" sz="half" idx="2"/>
          </p:nvPr>
        </p:nvSpPr>
        <p:spPr>
          <a:xfrm>
            <a:off x="1976443" y="5916613"/>
            <a:ext cx="6048375" cy="887412"/>
          </a:xfrm>
        </p:spPr>
        <p:txBody>
          <a:bodyPr/>
          <a:lstStyle>
            <a:lvl1pPr marL="0" indent="0">
              <a:buNone/>
              <a:defRPr sz="1400"/>
            </a:lvl1pPr>
            <a:lvl2pPr marL="456631" indent="0">
              <a:buNone/>
              <a:defRPr sz="1200"/>
            </a:lvl2pPr>
            <a:lvl3pPr marL="913262" indent="0">
              <a:buNone/>
              <a:defRPr sz="1000"/>
            </a:lvl3pPr>
            <a:lvl4pPr marL="1369893" indent="0">
              <a:buNone/>
              <a:defRPr sz="900"/>
            </a:lvl4pPr>
            <a:lvl5pPr marL="1826525" indent="0">
              <a:buNone/>
              <a:defRPr sz="900"/>
            </a:lvl5pPr>
            <a:lvl6pPr marL="2283159" indent="0">
              <a:buNone/>
              <a:defRPr sz="900"/>
            </a:lvl6pPr>
            <a:lvl7pPr marL="2739789" indent="0">
              <a:buNone/>
              <a:defRPr sz="900"/>
            </a:lvl7pPr>
            <a:lvl8pPr marL="3196421" indent="0">
              <a:buNone/>
              <a:defRPr sz="900"/>
            </a:lvl8pPr>
            <a:lvl9pPr marL="3653053" indent="0">
              <a:buNone/>
              <a:defRPr sz="9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4"/>
          <p:cNvSpPr>
            <a:spLocks noGrp="1" noChangeArrowheads="1"/>
          </p:cNvSpPr>
          <p:nvPr>
            <p:ph type="ftr" idx="11"/>
          </p:nvPr>
        </p:nvSpPr>
        <p:spPr>
          <a:ln/>
        </p:spPr>
        <p:txBody>
          <a:bodyPr/>
          <a:lstStyle>
            <a:lvl1pPr>
              <a:defRPr/>
            </a:lvl1pPr>
          </a:lstStyle>
          <a:p>
            <a:pPr>
              <a:defRPr/>
            </a:pPr>
            <a:endParaRPr lang="ru-RU"/>
          </a:p>
        </p:txBody>
      </p:sp>
      <p:sp>
        <p:nvSpPr>
          <p:cNvPr id="7" name="Rectangle 5"/>
          <p:cNvSpPr>
            <a:spLocks noGrp="1" noChangeArrowheads="1"/>
          </p:cNvSpPr>
          <p:nvPr>
            <p:ph type="sldNum" idx="12"/>
          </p:nvPr>
        </p:nvSpPr>
        <p:spPr>
          <a:ln/>
        </p:spPr>
        <p:txBody>
          <a:bodyPr/>
          <a:lstStyle>
            <a:lvl1pPr>
              <a:defRPr/>
            </a:lvl1pPr>
          </a:lstStyle>
          <a:p>
            <a:pPr>
              <a:defRPr/>
            </a:pPr>
            <a:fld id="{6037EB28-C290-466D-A516-C8A92D8E2E5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Для правки текста заголовка щелкните мышью</a:t>
            </a:r>
          </a:p>
        </p:txBody>
      </p:sp>
      <p:sp>
        <p:nvSpPr>
          <p:cNvPr id="1027" name="Rectangle 2"/>
          <p:cNvSpPr>
            <a:spLocks noGrp="1" noChangeArrowheads="1"/>
          </p:cNvSpPr>
          <p:nvPr>
            <p:ph type="body" idx="1"/>
          </p:nvPr>
        </p:nvSpPr>
        <p:spPr bwMode="auto">
          <a:xfrm>
            <a:off x="503238" y="1768475"/>
            <a:ext cx="9069387" cy="4987925"/>
          </a:xfrm>
          <a:prstGeom prst="rect">
            <a:avLst/>
          </a:prstGeom>
          <a:noFill/>
          <a:ln w="9525">
            <a:noFill/>
            <a:round/>
            <a:headEnd/>
            <a:tailEnd/>
          </a:ln>
        </p:spPr>
        <p:txBody>
          <a:bodyPr vert="horz" wrap="square" lIns="0" tIns="28191"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2"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448703">
              <a:lnSpc>
                <a:spcPct val="95000"/>
              </a:lnSpc>
              <a:tabLst>
                <a:tab pos="723001" algn="l"/>
                <a:tab pos="1445996" algn="l"/>
                <a:tab pos="2168998" algn="l"/>
              </a:tabLst>
              <a:defRPr sz="1400">
                <a:solidFill>
                  <a:srgbClr val="000000"/>
                </a:solidFill>
                <a:latin typeface="Times New Roman" pitchFamily="18" charset="0"/>
              </a:defRPr>
            </a:lvl1pPr>
          </a:lstStyle>
          <a:p>
            <a:pPr>
              <a:defRPr/>
            </a:pPr>
            <a:endParaRPr lang="ru-RU"/>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defTabSz="448703">
              <a:lnSpc>
                <a:spcPct val="95000"/>
              </a:lnSpc>
              <a:tabLst>
                <a:tab pos="723001" algn="l"/>
                <a:tab pos="1445996" algn="l"/>
                <a:tab pos="2168998" algn="l"/>
                <a:tab pos="2892000" algn="l"/>
              </a:tabLst>
              <a:defRPr sz="1400">
                <a:solidFill>
                  <a:srgbClr val="000000"/>
                </a:solidFill>
                <a:latin typeface="Times New Roman" pitchFamily="18" charset="0"/>
              </a:defRPr>
            </a:lvl1pPr>
          </a:lstStyle>
          <a:p>
            <a:pPr>
              <a:defRPr/>
            </a:pPr>
            <a:endParaRPr lang="ru-RU"/>
          </a:p>
        </p:txBody>
      </p:sp>
      <p:sp>
        <p:nvSpPr>
          <p:cNvPr id="1029" name="Rectangle 5"/>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48703">
              <a:lnSpc>
                <a:spcPct val="95000"/>
              </a:lnSpc>
              <a:tabLst>
                <a:tab pos="723001" algn="l"/>
                <a:tab pos="1445996" algn="l"/>
                <a:tab pos="2168998" algn="l"/>
              </a:tabLst>
              <a:defRPr sz="1400">
                <a:solidFill>
                  <a:srgbClr val="000000"/>
                </a:solidFill>
                <a:latin typeface="Times New Roman" pitchFamily="18" charset="0"/>
              </a:defRPr>
            </a:lvl1pPr>
          </a:lstStyle>
          <a:p>
            <a:pPr>
              <a:defRPr/>
            </a:pPr>
            <a:fld id="{98F3CB47-1DBF-4179-A7A5-FD5D88B3158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xStyles>
    <p:titleStyle>
      <a:lvl1pPr algn="ctr" defTabSz="447675"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7675"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2pPr>
      <a:lvl3pPr algn="ctr" defTabSz="447675"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3pPr>
      <a:lvl4pPr algn="ctr" defTabSz="447675"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4pPr>
      <a:lvl5pPr algn="ctr" defTabSz="447675"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5pPr>
      <a:lvl6pPr marL="2511475" indent="-228317" algn="ctr" defTabSz="44870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68105" indent="-228317" algn="ctr" defTabSz="44870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4740" indent="-228317" algn="ctr" defTabSz="44870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1368" indent="-228317" algn="ctr" defTabSz="44870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1313" indent="-341313" algn="l" defTabSz="447675" rtl="0" eaLnBrk="0" fontAlgn="base" hangingPunct="0">
        <a:lnSpc>
          <a:spcPct val="93000"/>
        </a:lnSpc>
        <a:spcBef>
          <a:spcPct val="0"/>
        </a:spcBef>
        <a:spcAft>
          <a:spcPts val="1425"/>
        </a:spcAft>
        <a:buClr>
          <a:srgbClr val="000000"/>
        </a:buClr>
        <a:buSzPct val="100000"/>
        <a:buFont typeface="Times New Roman" pitchFamily="18" charset="0"/>
        <a:buChar char="•"/>
        <a:defRPr sz="3200">
          <a:solidFill>
            <a:srgbClr val="000000"/>
          </a:solidFill>
          <a:latin typeface="+mn-lt"/>
          <a:ea typeface="+mn-ea"/>
          <a:cs typeface="+mn-cs"/>
        </a:defRPr>
      </a:lvl1pPr>
      <a:lvl2pPr marL="741363" indent="-284163" algn="l" defTabSz="447675" rtl="0" eaLnBrk="0" fontAlgn="base" hangingPunct="0">
        <a:lnSpc>
          <a:spcPct val="93000"/>
        </a:lnSpc>
        <a:spcBef>
          <a:spcPct val="0"/>
        </a:spcBef>
        <a:spcAft>
          <a:spcPts val="1138"/>
        </a:spcAft>
        <a:buClr>
          <a:srgbClr val="000000"/>
        </a:buClr>
        <a:buSzPct val="100000"/>
        <a:buFont typeface="Times New Roman" pitchFamily="18" charset="0"/>
        <a:buChar char="–"/>
        <a:defRPr sz="2800">
          <a:solidFill>
            <a:srgbClr val="000000"/>
          </a:solidFill>
          <a:latin typeface="+mn-lt"/>
        </a:defRPr>
      </a:lvl2pPr>
      <a:lvl3pPr marL="1141413" indent="-227013" algn="l" defTabSz="447675" rtl="0" eaLnBrk="0" fontAlgn="base" hangingPunct="0">
        <a:lnSpc>
          <a:spcPct val="93000"/>
        </a:lnSpc>
        <a:spcBef>
          <a:spcPct val="0"/>
        </a:spcBef>
        <a:spcAft>
          <a:spcPts val="850"/>
        </a:spcAft>
        <a:buClr>
          <a:srgbClr val="000000"/>
        </a:buClr>
        <a:buSzPct val="100000"/>
        <a:buFont typeface="Times New Roman" pitchFamily="18" charset="0"/>
        <a:buChar char="•"/>
        <a:defRPr sz="2400">
          <a:solidFill>
            <a:srgbClr val="000000"/>
          </a:solidFill>
          <a:latin typeface="+mn-lt"/>
        </a:defRPr>
      </a:lvl3pPr>
      <a:lvl4pPr marL="1597025" indent="-227013" algn="l" defTabSz="447675" rtl="0" eaLnBrk="0" fontAlgn="base" hangingPunct="0">
        <a:lnSpc>
          <a:spcPct val="93000"/>
        </a:lnSpc>
        <a:spcBef>
          <a:spcPct val="0"/>
        </a:spcBef>
        <a:spcAft>
          <a:spcPts val="575"/>
        </a:spcAft>
        <a:buClr>
          <a:srgbClr val="000000"/>
        </a:buClr>
        <a:buSzPct val="100000"/>
        <a:buFont typeface="Times New Roman" pitchFamily="18" charset="0"/>
        <a:buChar char="–"/>
        <a:defRPr sz="2000">
          <a:solidFill>
            <a:srgbClr val="000000"/>
          </a:solidFill>
          <a:latin typeface="+mn-lt"/>
        </a:defRPr>
      </a:lvl4pPr>
      <a:lvl5pPr marL="2054225" indent="-227013" algn="l" defTabSz="447675" rtl="0"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mn-lt"/>
        </a:defRPr>
      </a:lvl5pPr>
      <a:lvl6pPr marL="2511475" indent="-228317" algn="l" defTabSz="44870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defRPr>
      </a:lvl6pPr>
      <a:lvl7pPr marL="2968105" indent="-228317" algn="l" defTabSz="44870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defRPr>
      </a:lvl7pPr>
      <a:lvl8pPr marL="3424740" indent="-228317" algn="l" defTabSz="44870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defRPr>
      </a:lvl8pPr>
      <a:lvl9pPr marL="3881368" indent="-228317" algn="l" defTabSz="44870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defRPr>
      </a:lvl9pPr>
    </p:bodyStyle>
    <p:otherStyle>
      <a:defPPr>
        <a:defRPr lang="ru-RU"/>
      </a:defPPr>
      <a:lvl1pPr marL="0" algn="l" defTabSz="913262" rtl="0" eaLnBrk="1" latinLnBrk="0" hangingPunct="1">
        <a:defRPr sz="1800" kern="1200">
          <a:solidFill>
            <a:schemeClr val="tx1"/>
          </a:solidFill>
          <a:latin typeface="+mn-lt"/>
          <a:ea typeface="+mn-ea"/>
          <a:cs typeface="+mn-cs"/>
        </a:defRPr>
      </a:lvl1pPr>
      <a:lvl2pPr marL="456631" algn="l" defTabSz="913262" rtl="0" eaLnBrk="1" latinLnBrk="0" hangingPunct="1">
        <a:defRPr sz="1800" kern="1200">
          <a:solidFill>
            <a:schemeClr val="tx1"/>
          </a:solidFill>
          <a:latin typeface="+mn-lt"/>
          <a:ea typeface="+mn-ea"/>
          <a:cs typeface="+mn-cs"/>
        </a:defRPr>
      </a:lvl2pPr>
      <a:lvl3pPr marL="913262" algn="l" defTabSz="913262" rtl="0" eaLnBrk="1" latinLnBrk="0" hangingPunct="1">
        <a:defRPr sz="1800" kern="1200">
          <a:solidFill>
            <a:schemeClr val="tx1"/>
          </a:solidFill>
          <a:latin typeface="+mn-lt"/>
          <a:ea typeface="+mn-ea"/>
          <a:cs typeface="+mn-cs"/>
        </a:defRPr>
      </a:lvl3pPr>
      <a:lvl4pPr marL="1369893" algn="l" defTabSz="913262" rtl="0" eaLnBrk="1" latinLnBrk="0" hangingPunct="1">
        <a:defRPr sz="1800" kern="1200">
          <a:solidFill>
            <a:schemeClr val="tx1"/>
          </a:solidFill>
          <a:latin typeface="+mn-lt"/>
          <a:ea typeface="+mn-ea"/>
          <a:cs typeface="+mn-cs"/>
        </a:defRPr>
      </a:lvl4pPr>
      <a:lvl5pPr marL="1826525" algn="l" defTabSz="913262" rtl="0" eaLnBrk="1" latinLnBrk="0" hangingPunct="1">
        <a:defRPr sz="1800" kern="1200">
          <a:solidFill>
            <a:schemeClr val="tx1"/>
          </a:solidFill>
          <a:latin typeface="+mn-lt"/>
          <a:ea typeface="+mn-ea"/>
          <a:cs typeface="+mn-cs"/>
        </a:defRPr>
      </a:lvl5pPr>
      <a:lvl6pPr marL="2283159" algn="l" defTabSz="913262" rtl="0" eaLnBrk="1" latinLnBrk="0" hangingPunct="1">
        <a:defRPr sz="1800" kern="1200">
          <a:solidFill>
            <a:schemeClr val="tx1"/>
          </a:solidFill>
          <a:latin typeface="+mn-lt"/>
          <a:ea typeface="+mn-ea"/>
          <a:cs typeface="+mn-cs"/>
        </a:defRPr>
      </a:lvl6pPr>
      <a:lvl7pPr marL="2739789" algn="l" defTabSz="913262" rtl="0" eaLnBrk="1" latinLnBrk="0" hangingPunct="1">
        <a:defRPr sz="1800" kern="1200">
          <a:solidFill>
            <a:schemeClr val="tx1"/>
          </a:solidFill>
          <a:latin typeface="+mn-lt"/>
          <a:ea typeface="+mn-ea"/>
          <a:cs typeface="+mn-cs"/>
        </a:defRPr>
      </a:lvl7pPr>
      <a:lvl8pPr marL="3196421" algn="l" defTabSz="913262" rtl="0" eaLnBrk="1" latinLnBrk="0" hangingPunct="1">
        <a:defRPr sz="1800" kern="1200">
          <a:solidFill>
            <a:schemeClr val="tx1"/>
          </a:solidFill>
          <a:latin typeface="+mn-lt"/>
          <a:ea typeface="+mn-ea"/>
          <a:cs typeface="+mn-cs"/>
        </a:defRPr>
      </a:lvl8pPr>
      <a:lvl9pPr marL="3653053" algn="l" defTabSz="9132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1113" y="-7938"/>
            <a:ext cx="10102851" cy="114776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00662" tIns="50334" rIns="100662" bIns="50334"/>
          <a:lstStyle/>
          <a:p>
            <a:pPr defTabSz="448703" hangingPunct="1">
              <a:defRPr/>
            </a:pPr>
            <a:endParaRPr lang="en-US" dirty="0">
              <a:latin typeface="+mn-lt"/>
            </a:endParaRPr>
          </a:p>
        </p:txBody>
      </p:sp>
      <p:sp>
        <p:nvSpPr>
          <p:cNvPr id="8" name="Freeform 7"/>
          <p:cNvSpPr>
            <a:spLocks/>
          </p:cNvSpPr>
          <p:nvPr/>
        </p:nvSpPr>
        <p:spPr bwMode="auto">
          <a:xfrm>
            <a:off x="4830763" y="-7938"/>
            <a:ext cx="5249862" cy="70326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00662" tIns="50334" rIns="100662" bIns="50334"/>
          <a:lstStyle/>
          <a:p>
            <a:pPr defTabSz="448703" hangingPunct="1">
              <a:defRPr/>
            </a:pPr>
            <a:endParaRPr lang="en-US" dirty="0">
              <a:latin typeface="+mn-lt"/>
            </a:endParaRPr>
          </a:p>
        </p:txBody>
      </p:sp>
      <p:sp>
        <p:nvSpPr>
          <p:cNvPr id="2052" name="Title Placeholder 8"/>
          <p:cNvSpPr>
            <a:spLocks noGrp="1"/>
          </p:cNvSpPr>
          <p:nvPr>
            <p:ph type="title"/>
          </p:nvPr>
        </p:nvSpPr>
        <p:spPr bwMode="auto">
          <a:xfrm>
            <a:off x="503238" y="776288"/>
            <a:ext cx="9074150" cy="1260475"/>
          </a:xfrm>
          <a:prstGeom prst="rect">
            <a:avLst/>
          </a:prstGeom>
          <a:noFill/>
          <a:ln w="9525">
            <a:noFill/>
            <a:miter lim="800000"/>
            <a:headEnd/>
            <a:tailEnd/>
          </a:ln>
        </p:spPr>
        <p:txBody>
          <a:bodyPr vert="horz" wrap="square" lIns="0" tIns="50334" rIns="0" bIns="0" numCol="1" anchor="b" anchorCtr="0" compatLnSpc="1">
            <a:prstTxWarp prst="textNoShape">
              <a:avLst/>
            </a:prstTxWarp>
          </a:bodyPr>
          <a:lstStyle/>
          <a:p>
            <a:pPr lvl="0"/>
            <a:r>
              <a:rPr lang="ru-RU" smtClean="0"/>
              <a:t>Образец заголовка</a:t>
            </a:r>
            <a:endParaRPr lang="en-US" smtClean="0"/>
          </a:p>
        </p:txBody>
      </p:sp>
      <p:sp>
        <p:nvSpPr>
          <p:cNvPr id="2053" name="Text Placeholder 29"/>
          <p:cNvSpPr>
            <a:spLocks noGrp="1"/>
          </p:cNvSpPr>
          <p:nvPr>
            <p:ph type="body" idx="1"/>
          </p:nvPr>
        </p:nvSpPr>
        <p:spPr bwMode="auto">
          <a:xfrm>
            <a:off x="503238" y="2133600"/>
            <a:ext cx="9074150" cy="4838700"/>
          </a:xfrm>
          <a:prstGeom prst="rect">
            <a:avLst/>
          </a:prstGeom>
          <a:noFill/>
          <a:ln w="9525">
            <a:noFill/>
            <a:miter lim="800000"/>
            <a:headEnd/>
            <a:tailEnd/>
          </a:ln>
        </p:spPr>
        <p:txBody>
          <a:bodyPr vert="horz" wrap="square" lIns="100662" tIns="50334" rIns="100662" bIns="50334"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503238" y="7007225"/>
            <a:ext cx="2352675" cy="401638"/>
          </a:xfrm>
          <a:prstGeom prst="rect">
            <a:avLst/>
          </a:prstGeom>
        </p:spPr>
        <p:txBody>
          <a:bodyPr vert="horz" lIns="0" tIns="0" rIns="0" bIns="0" anchor="b"/>
          <a:lstStyle>
            <a:lvl1pPr algn="l" defTabSz="448703" eaLnBrk="1" latinLnBrk="0" hangingPunct="1">
              <a:defRPr kumimoji="0" sz="1300" smtClean="0">
                <a:solidFill>
                  <a:schemeClr val="tx2">
                    <a:shade val="90000"/>
                  </a:schemeClr>
                </a:solidFill>
              </a:defRPr>
            </a:lvl1pPr>
          </a:lstStyle>
          <a:p>
            <a:pPr>
              <a:defRPr/>
            </a:pPr>
            <a:fld id="{603D357F-FEF1-4316-B14F-E01D19EC34C2}" type="datetimeFigureOut">
              <a:rPr lang="ru-RU"/>
              <a:pPr>
                <a:defRPr/>
              </a:pPr>
              <a:t>30.03.2017</a:t>
            </a:fld>
            <a:endParaRPr lang="ru-RU"/>
          </a:p>
        </p:txBody>
      </p:sp>
      <p:sp>
        <p:nvSpPr>
          <p:cNvPr id="22" name="Footer Placeholder 21"/>
          <p:cNvSpPr>
            <a:spLocks noGrp="1"/>
          </p:cNvSpPr>
          <p:nvPr>
            <p:ph type="ftr" sz="quarter" idx="3"/>
          </p:nvPr>
        </p:nvSpPr>
        <p:spPr>
          <a:xfrm>
            <a:off x="2940050" y="7007225"/>
            <a:ext cx="3695700" cy="401638"/>
          </a:xfrm>
          <a:prstGeom prst="rect">
            <a:avLst/>
          </a:prstGeom>
        </p:spPr>
        <p:txBody>
          <a:bodyPr vert="horz" lIns="0" tIns="0" rIns="0" bIns="0" anchor="b"/>
          <a:lstStyle>
            <a:lvl1pPr algn="l" defTabSz="448703" eaLnBrk="1" latinLnBrk="0" hangingPunct="1">
              <a:defRPr kumimoji="0" sz="1300">
                <a:solidFill>
                  <a:schemeClr val="tx2">
                    <a:shade val="90000"/>
                  </a:schemeClr>
                </a:solidFill>
              </a:defRPr>
            </a:lvl1pPr>
          </a:lstStyle>
          <a:p>
            <a:pPr>
              <a:defRPr/>
            </a:pPr>
            <a:endParaRPr lang="ru-RU"/>
          </a:p>
        </p:txBody>
      </p:sp>
      <p:sp>
        <p:nvSpPr>
          <p:cNvPr id="18" name="Slide Number Placeholder 17"/>
          <p:cNvSpPr>
            <a:spLocks noGrp="1"/>
          </p:cNvSpPr>
          <p:nvPr>
            <p:ph type="sldNum" sz="quarter" idx="4"/>
          </p:nvPr>
        </p:nvSpPr>
        <p:spPr>
          <a:xfrm>
            <a:off x="8736013" y="7007225"/>
            <a:ext cx="841375" cy="401638"/>
          </a:xfrm>
          <a:prstGeom prst="rect">
            <a:avLst/>
          </a:prstGeom>
        </p:spPr>
        <p:txBody>
          <a:bodyPr vert="horz" lIns="0" tIns="0" rIns="0" bIns="0" anchor="b"/>
          <a:lstStyle>
            <a:lvl1pPr algn="r" defTabSz="448703" eaLnBrk="1" latinLnBrk="0" hangingPunct="1">
              <a:defRPr kumimoji="0" sz="1300" smtClean="0">
                <a:solidFill>
                  <a:schemeClr val="tx2">
                    <a:shade val="90000"/>
                  </a:schemeClr>
                </a:solidFill>
              </a:defRPr>
            </a:lvl1pPr>
          </a:lstStyle>
          <a:p>
            <a:pPr>
              <a:defRPr/>
            </a:pPr>
            <a:fld id="{DF1E991C-928B-41DF-A9DF-AA1B253002C8}" type="slidenum">
              <a:rPr lang="ru-RU"/>
              <a:pPr>
                <a:defRPr/>
              </a:pPr>
              <a:t>‹#›</a:t>
            </a:fld>
            <a:endParaRPr lang="ru-RU"/>
          </a:p>
        </p:txBody>
      </p:sp>
      <p:grpSp>
        <p:nvGrpSpPr>
          <p:cNvPr id="2057" name="Group 1"/>
          <p:cNvGrpSpPr>
            <a:grpSpLocks/>
          </p:cNvGrpSpPr>
          <p:nvPr/>
        </p:nvGrpSpPr>
        <p:grpSpPr bwMode="auto">
          <a:xfrm>
            <a:off x="-20638" y="223838"/>
            <a:ext cx="10120313" cy="7143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448703">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448703">
                <a:defRPr/>
              </a:pPr>
              <a:endParaRPr lang="en-US"/>
            </a:p>
          </p:txBody>
        </p:sp>
      </p:grpSp>
    </p:spTree>
  </p:cSld>
  <p:clrMap bg1="lt1" tx1="dk1" bg2="lt2" tx2="dk2" accent1="accent1" accent2="accent2" accent3="accent3" accent4="accent4" accent5="accent5" accent6="accent6" hlink="hlink" folHlink="folHlink"/>
  <p:sldLayoutIdLst>
    <p:sldLayoutId id="2147483769" r:id="rId1"/>
    <p:sldLayoutId id="2147483737" r:id="rId2"/>
    <p:sldLayoutId id="2147483770" r:id="rId3"/>
    <p:sldLayoutId id="2147483738" r:id="rId4"/>
    <p:sldLayoutId id="2147483739" r:id="rId5"/>
    <p:sldLayoutId id="2147483740" r:id="rId6"/>
    <p:sldLayoutId id="2147483741" r:id="rId7"/>
    <p:sldLayoutId id="2147483742" r:id="rId8"/>
    <p:sldLayoutId id="2147483771" r:id="rId9"/>
    <p:sldLayoutId id="2147483743" r:id="rId10"/>
    <p:sldLayoutId id="2147483744" r:id="rId11"/>
  </p:sldLayoutIdLst>
  <p:txStyles>
    <p:titleStyle>
      <a:lvl1pPr algn="l" rtl="0" fontAlgn="base">
        <a:spcBef>
          <a:spcPct val="0"/>
        </a:spcBef>
        <a:spcAft>
          <a:spcPct val="0"/>
        </a:spcAft>
        <a:defRPr sz="5500" kern="1200">
          <a:solidFill>
            <a:schemeClr val="tx2"/>
          </a:solidFill>
          <a:latin typeface="+mj-lt"/>
          <a:ea typeface="+mj-ea"/>
          <a:cs typeface="+mj-cs"/>
        </a:defRPr>
      </a:lvl1pPr>
      <a:lvl2pPr algn="l" rtl="0" fontAlgn="base">
        <a:spcBef>
          <a:spcPct val="0"/>
        </a:spcBef>
        <a:spcAft>
          <a:spcPct val="0"/>
        </a:spcAft>
        <a:defRPr sz="5500">
          <a:solidFill>
            <a:schemeClr val="tx2"/>
          </a:solidFill>
          <a:latin typeface="Calibri" pitchFamily="34" charset="0"/>
        </a:defRPr>
      </a:lvl2pPr>
      <a:lvl3pPr algn="l" rtl="0" fontAlgn="base">
        <a:spcBef>
          <a:spcPct val="0"/>
        </a:spcBef>
        <a:spcAft>
          <a:spcPct val="0"/>
        </a:spcAft>
        <a:defRPr sz="5500">
          <a:solidFill>
            <a:schemeClr val="tx2"/>
          </a:solidFill>
          <a:latin typeface="Calibri" pitchFamily="34" charset="0"/>
        </a:defRPr>
      </a:lvl3pPr>
      <a:lvl4pPr algn="l" rtl="0" fontAlgn="base">
        <a:spcBef>
          <a:spcPct val="0"/>
        </a:spcBef>
        <a:spcAft>
          <a:spcPct val="0"/>
        </a:spcAft>
        <a:defRPr sz="5500">
          <a:solidFill>
            <a:schemeClr val="tx2"/>
          </a:solidFill>
          <a:latin typeface="Calibri" pitchFamily="34" charset="0"/>
        </a:defRPr>
      </a:lvl4pPr>
      <a:lvl5pPr algn="l" rtl="0" fontAlgn="base">
        <a:spcBef>
          <a:spcPct val="0"/>
        </a:spcBef>
        <a:spcAft>
          <a:spcPct val="0"/>
        </a:spcAft>
        <a:defRPr sz="5500">
          <a:solidFill>
            <a:schemeClr val="tx2"/>
          </a:solidFill>
          <a:latin typeface="Calibri" pitchFamily="34" charset="0"/>
        </a:defRPr>
      </a:lvl5pPr>
      <a:lvl6pPr marL="457200" algn="l" rtl="0" fontAlgn="base">
        <a:spcBef>
          <a:spcPct val="0"/>
        </a:spcBef>
        <a:spcAft>
          <a:spcPct val="0"/>
        </a:spcAft>
        <a:defRPr sz="5500">
          <a:solidFill>
            <a:schemeClr val="tx2"/>
          </a:solidFill>
          <a:latin typeface="Calibri" pitchFamily="34" charset="0"/>
        </a:defRPr>
      </a:lvl6pPr>
      <a:lvl7pPr marL="914400" algn="l" rtl="0" fontAlgn="base">
        <a:spcBef>
          <a:spcPct val="0"/>
        </a:spcBef>
        <a:spcAft>
          <a:spcPct val="0"/>
        </a:spcAft>
        <a:defRPr sz="5500">
          <a:solidFill>
            <a:schemeClr val="tx2"/>
          </a:solidFill>
          <a:latin typeface="Calibri" pitchFamily="34" charset="0"/>
        </a:defRPr>
      </a:lvl7pPr>
      <a:lvl8pPr marL="1371600" algn="l" rtl="0" fontAlgn="base">
        <a:spcBef>
          <a:spcPct val="0"/>
        </a:spcBef>
        <a:spcAft>
          <a:spcPct val="0"/>
        </a:spcAft>
        <a:defRPr sz="5500">
          <a:solidFill>
            <a:schemeClr val="tx2"/>
          </a:solidFill>
          <a:latin typeface="Calibri" pitchFamily="34" charset="0"/>
        </a:defRPr>
      </a:lvl8pPr>
      <a:lvl9pPr marL="1828800" algn="l" rtl="0" fontAlgn="base">
        <a:spcBef>
          <a:spcPct val="0"/>
        </a:spcBef>
        <a:spcAft>
          <a:spcPct val="0"/>
        </a:spcAft>
        <a:defRPr sz="5500">
          <a:solidFill>
            <a:schemeClr val="tx2"/>
          </a:solidFill>
          <a:latin typeface="Calibri" pitchFamily="34" charset="0"/>
        </a:defRPr>
      </a:lvl9pPr>
    </p:titleStyle>
    <p:bodyStyle>
      <a:lvl1pPr marL="301625" indent="-301625" algn="l" rtl="0" fontAlgn="base">
        <a:spcBef>
          <a:spcPct val="20000"/>
        </a:spcBef>
        <a:spcAft>
          <a:spcPct val="0"/>
        </a:spcAft>
        <a:buClr>
          <a:srgbClr val="0BD0D9"/>
        </a:buClr>
        <a:buSzPct val="95000"/>
        <a:buFont typeface="Wingdings 2" pitchFamily="18" charset="2"/>
        <a:buChar char=""/>
        <a:defRPr sz="2900" kern="1200">
          <a:solidFill>
            <a:schemeClr val="tx1"/>
          </a:solidFill>
          <a:latin typeface="+mn-lt"/>
          <a:ea typeface="+mn-ea"/>
          <a:cs typeface="+mn-cs"/>
        </a:defRPr>
      </a:lvl1pPr>
      <a:lvl2pPr marL="703263" indent="-271463" algn="l" rtl="0" fontAlgn="base">
        <a:spcBef>
          <a:spcPct val="20000"/>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2pPr>
      <a:lvl3pPr marL="1006475" indent="-271463" algn="l" rtl="0" fontAlgn="base">
        <a:spcBef>
          <a:spcPct val="20000"/>
        </a:spcBef>
        <a:spcAft>
          <a:spcPct val="0"/>
        </a:spcAft>
        <a:buClr>
          <a:schemeClr val="accent2"/>
        </a:buClr>
        <a:buSzPct val="70000"/>
        <a:buFont typeface="Wingdings 2" pitchFamily="18" charset="2"/>
        <a:buChar char=""/>
        <a:defRPr sz="2300" kern="1200">
          <a:solidFill>
            <a:schemeClr val="tx1"/>
          </a:solidFill>
          <a:latin typeface="+mn-lt"/>
          <a:ea typeface="+mn-ea"/>
          <a:cs typeface="+mn-cs"/>
        </a:defRPr>
      </a:lvl3pPr>
      <a:lvl4pPr marL="1308100" indent="-230188" algn="l" rtl="0" fontAlgn="base">
        <a:spcBef>
          <a:spcPct val="20000"/>
        </a:spcBef>
        <a:spcAft>
          <a:spcPct val="0"/>
        </a:spcAft>
        <a:buClr>
          <a:srgbClr val="0BD0D9"/>
        </a:buClr>
        <a:buSzPct val="65000"/>
        <a:buFont typeface="Wingdings 2" pitchFamily="18" charset="2"/>
        <a:buChar char=""/>
        <a:defRPr sz="2200" kern="1200">
          <a:solidFill>
            <a:schemeClr val="tx1"/>
          </a:solidFill>
          <a:latin typeface="+mn-lt"/>
          <a:ea typeface="+mn-ea"/>
          <a:cs typeface="+mn-cs"/>
        </a:defRPr>
      </a:lvl4pPr>
      <a:lvl5pPr marL="1609725" indent="-230188" algn="l" rtl="0" fontAlgn="base">
        <a:spcBef>
          <a:spcPct val="20000"/>
        </a:spcBef>
        <a:spcAft>
          <a:spcPct val="0"/>
        </a:spcAft>
        <a:buClr>
          <a:srgbClr val="10CF9B"/>
        </a:buClr>
        <a:buSzPct val="65000"/>
        <a:buFont typeface="Wingdings 2" pitchFamily="18" charset="2"/>
        <a:buChar char=""/>
        <a:defRPr sz="2200" kern="1200">
          <a:solidFill>
            <a:schemeClr val="tx1"/>
          </a:solidFill>
          <a:latin typeface="+mn-lt"/>
          <a:ea typeface="+mn-ea"/>
          <a:cs typeface="+mn-cs"/>
        </a:defRPr>
      </a:lvl5pPr>
      <a:lvl6pPr marL="1912711" indent="-231539"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14049" indent="-201337"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16056" indent="-201337"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18063" indent="-201337"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344" algn="l" rtl="0" eaLnBrk="1" latinLnBrk="0" hangingPunct="1">
        <a:defRPr kumimoji="0" kern="1200">
          <a:solidFill>
            <a:schemeClr val="tx1"/>
          </a:solidFill>
          <a:latin typeface="+mn-lt"/>
          <a:ea typeface="+mn-ea"/>
          <a:cs typeface="+mn-cs"/>
        </a:defRPr>
      </a:lvl2pPr>
      <a:lvl3pPr marL="1006691" algn="l" rtl="0" eaLnBrk="1" latinLnBrk="0" hangingPunct="1">
        <a:defRPr kumimoji="0" kern="1200">
          <a:solidFill>
            <a:schemeClr val="tx1"/>
          </a:solidFill>
          <a:latin typeface="+mn-lt"/>
          <a:ea typeface="+mn-ea"/>
          <a:cs typeface="+mn-cs"/>
        </a:defRPr>
      </a:lvl3pPr>
      <a:lvl4pPr marL="1510036" algn="l" rtl="0" eaLnBrk="1" latinLnBrk="0" hangingPunct="1">
        <a:defRPr kumimoji="0" kern="1200">
          <a:solidFill>
            <a:schemeClr val="tx1"/>
          </a:solidFill>
          <a:latin typeface="+mn-lt"/>
          <a:ea typeface="+mn-ea"/>
          <a:cs typeface="+mn-cs"/>
        </a:defRPr>
      </a:lvl4pPr>
      <a:lvl5pPr marL="2013380" algn="l" rtl="0" eaLnBrk="1" latinLnBrk="0" hangingPunct="1">
        <a:defRPr kumimoji="0" kern="1200">
          <a:solidFill>
            <a:schemeClr val="tx1"/>
          </a:solidFill>
          <a:latin typeface="+mn-lt"/>
          <a:ea typeface="+mn-ea"/>
          <a:cs typeface="+mn-cs"/>
        </a:defRPr>
      </a:lvl5pPr>
      <a:lvl6pPr marL="2516726" algn="l" rtl="0" eaLnBrk="1" latinLnBrk="0" hangingPunct="1">
        <a:defRPr kumimoji="0" kern="1200">
          <a:solidFill>
            <a:schemeClr val="tx1"/>
          </a:solidFill>
          <a:latin typeface="+mn-lt"/>
          <a:ea typeface="+mn-ea"/>
          <a:cs typeface="+mn-cs"/>
        </a:defRPr>
      </a:lvl6pPr>
      <a:lvl7pPr marL="3020071" algn="l" rtl="0" eaLnBrk="1" latinLnBrk="0" hangingPunct="1">
        <a:defRPr kumimoji="0" kern="1200">
          <a:solidFill>
            <a:schemeClr val="tx1"/>
          </a:solidFill>
          <a:latin typeface="+mn-lt"/>
          <a:ea typeface="+mn-ea"/>
          <a:cs typeface="+mn-cs"/>
        </a:defRPr>
      </a:lvl7pPr>
      <a:lvl8pPr marL="3523409" algn="l" rtl="0" eaLnBrk="1" latinLnBrk="0" hangingPunct="1">
        <a:defRPr kumimoji="0" kern="1200">
          <a:solidFill>
            <a:schemeClr val="tx1"/>
          </a:solidFill>
          <a:latin typeface="+mn-lt"/>
          <a:ea typeface="+mn-ea"/>
          <a:cs typeface="+mn-cs"/>
        </a:defRPr>
      </a:lvl8pPr>
      <a:lvl9pPr marL="4026759"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1113" y="-7938"/>
            <a:ext cx="10102851" cy="114776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00673" tIns="50339" rIns="100673" bIns="50339"/>
          <a:lstStyle/>
          <a:p>
            <a:pPr defTabSz="448703" hangingPunct="1">
              <a:defRPr/>
            </a:pPr>
            <a:endParaRPr lang="en-US" dirty="0">
              <a:latin typeface="+mn-lt"/>
            </a:endParaRPr>
          </a:p>
        </p:txBody>
      </p:sp>
      <p:sp>
        <p:nvSpPr>
          <p:cNvPr id="8" name="Freeform 7"/>
          <p:cNvSpPr>
            <a:spLocks/>
          </p:cNvSpPr>
          <p:nvPr/>
        </p:nvSpPr>
        <p:spPr bwMode="auto">
          <a:xfrm>
            <a:off x="4830763" y="-7938"/>
            <a:ext cx="5249862" cy="70326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00673" tIns="50339" rIns="100673" bIns="50339"/>
          <a:lstStyle/>
          <a:p>
            <a:pPr defTabSz="448703" hangingPunct="1">
              <a:defRPr/>
            </a:pPr>
            <a:endParaRPr lang="en-US" dirty="0">
              <a:latin typeface="+mn-lt"/>
            </a:endParaRPr>
          </a:p>
        </p:txBody>
      </p:sp>
      <p:sp>
        <p:nvSpPr>
          <p:cNvPr id="3076" name="Title Placeholder 8"/>
          <p:cNvSpPr>
            <a:spLocks noGrp="1"/>
          </p:cNvSpPr>
          <p:nvPr>
            <p:ph type="title"/>
          </p:nvPr>
        </p:nvSpPr>
        <p:spPr bwMode="auto">
          <a:xfrm>
            <a:off x="503238" y="776288"/>
            <a:ext cx="9074150" cy="1260475"/>
          </a:xfrm>
          <a:prstGeom prst="rect">
            <a:avLst/>
          </a:prstGeom>
          <a:noFill/>
          <a:ln w="9525">
            <a:noFill/>
            <a:miter lim="800000"/>
            <a:headEnd/>
            <a:tailEnd/>
          </a:ln>
        </p:spPr>
        <p:txBody>
          <a:bodyPr vert="horz" wrap="square" lIns="0" tIns="50339" rIns="0" bIns="0" numCol="1" anchor="b" anchorCtr="0" compatLnSpc="1">
            <a:prstTxWarp prst="textNoShape">
              <a:avLst/>
            </a:prstTxWarp>
          </a:bodyPr>
          <a:lstStyle/>
          <a:p>
            <a:pPr lvl="0"/>
            <a:r>
              <a:rPr lang="ru-RU" smtClean="0"/>
              <a:t>Образец заголовка</a:t>
            </a:r>
            <a:endParaRPr lang="en-US" smtClean="0"/>
          </a:p>
        </p:txBody>
      </p:sp>
      <p:sp>
        <p:nvSpPr>
          <p:cNvPr id="3077" name="Text Placeholder 29"/>
          <p:cNvSpPr>
            <a:spLocks noGrp="1"/>
          </p:cNvSpPr>
          <p:nvPr>
            <p:ph type="body" idx="1"/>
          </p:nvPr>
        </p:nvSpPr>
        <p:spPr bwMode="auto">
          <a:xfrm>
            <a:off x="503238" y="2133600"/>
            <a:ext cx="9074150" cy="4838700"/>
          </a:xfrm>
          <a:prstGeom prst="rect">
            <a:avLst/>
          </a:prstGeom>
          <a:noFill/>
          <a:ln w="9525">
            <a:noFill/>
            <a:miter lim="800000"/>
            <a:headEnd/>
            <a:tailEnd/>
          </a:ln>
        </p:spPr>
        <p:txBody>
          <a:bodyPr vert="horz" wrap="square" lIns="100673" tIns="50339" rIns="100673" bIns="50339"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503238" y="7007225"/>
            <a:ext cx="2352675" cy="401638"/>
          </a:xfrm>
          <a:prstGeom prst="rect">
            <a:avLst/>
          </a:prstGeom>
        </p:spPr>
        <p:txBody>
          <a:bodyPr vert="horz" lIns="0" tIns="0" rIns="0" bIns="0" anchor="b"/>
          <a:lstStyle>
            <a:lvl1pPr algn="l" defTabSz="448703" eaLnBrk="1" latinLnBrk="0" hangingPunct="1">
              <a:defRPr kumimoji="0" sz="1300" smtClean="0">
                <a:solidFill>
                  <a:schemeClr val="tx2">
                    <a:shade val="90000"/>
                  </a:schemeClr>
                </a:solidFill>
              </a:defRPr>
            </a:lvl1pPr>
          </a:lstStyle>
          <a:p>
            <a:pPr>
              <a:defRPr/>
            </a:pPr>
            <a:fld id="{88A95591-66FE-4116-9A7A-B468A7162CCF}" type="datetimeFigureOut">
              <a:rPr lang="ru-RU"/>
              <a:pPr>
                <a:defRPr/>
              </a:pPr>
              <a:t>30.03.2017</a:t>
            </a:fld>
            <a:endParaRPr lang="ru-RU"/>
          </a:p>
        </p:txBody>
      </p:sp>
      <p:sp>
        <p:nvSpPr>
          <p:cNvPr id="22" name="Footer Placeholder 21"/>
          <p:cNvSpPr>
            <a:spLocks noGrp="1"/>
          </p:cNvSpPr>
          <p:nvPr>
            <p:ph type="ftr" sz="quarter" idx="3"/>
          </p:nvPr>
        </p:nvSpPr>
        <p:spPr>
          <a:xfrm>
            <a:off x="2940050" y="7007225"/>
            <a:ext cx="3695700" cy="401638"/>
          </a:xfrm>
          <a:prstGeom prst="rect">
            <a:avLst/>
          </a:prstGeom>
        </p:spPr>
        <p:txBody>
          <a:bodyPr vert="horz" lIns="0" tIns="0" rIns="0" bIns="0" anchor="b"/>
          <a:lstStyle>
            <a:lvl1pPr algn="l" defTabSz="448703" eaLnBrk="1" latinLnBrk="0" hangingPunct="1">
              <a:defRPr kumimoji="0" sz="1300">
                <a:solidFill>
                  <a:schemeClr val="tx2">
                    <a:shade val="90000"/>
                  </a:schemeClr>
                </a:solidFill>
              </a:defRPr>
            </a:lvl1pPr>
          </a:lstStyle>
          <a:p>
            <a:pPr>
              <a:defRPr/>
            </a:pPr>
            <a:endParaRPr lang="ru-RU"/>
          </a:p>
        </p:txBody>
      </p:sp>
      <p:sp>
        <p:nvSpPr>
          <p:cNvPr id="18" name="Slide Number Placeholder 17"/>
          <p:cNvSpPr>
            <a:spLocks noGrp="1"/>
          </p:cNvSpPr>
          <p:nvPr>
            <p:ph type="sldNum" sz="quarter" idx="4"/>
          </p:nvPr>
        </p:nvSpPr>
        <p:spPr>
          <a:xfrm>
            <a:off x="8736013" y="7007225"/>
            <a:ext cx="841375" cy="401638"/>
          </a:xfrm>
          <a:prstGeom prst="rect">
            <a:avLst/>
          </a:prstGeom>
        </p:spPr>
        <p:txBody>
          <a:bodyPr vert="horz" lIns="0" tIns="0" rIns="0" bIns="0" anchor="b"/>
          <a:lstStyle>
            <a:lvl1pPr algn="r" defTabSz="448703" eaLnBrk="1" latinLnBrk="0" hangingPunct="1">
              <a:defRPr kumimoji="0" sz="1300" smtClean="0">
                <a:solidFill>
                  <a:schemeClr val="tx2">
                    <a:shade val="90000"/>
                  </a:schemeClr>
                </a:solidFill>
              </a:defRPr>
            </a:lvl1pPr>
          </a:lstStyle>
          <a:p>
            <a:pPr>
              <a:defRPr/>
            </a:pPr>
            <a:fld id="{CF1A5EE8-1A28-4C93-A826-A032F94006AD}" type="slidenum">
              <a:rPr lang="ru-RU"/>
              <a:pPr>
                <a:defRPr/>
              </a:pPr>
              <a:t>‹#›</a:t>
            </a:fld>
            <a:endParaRPr lang="ru-RU"/>
          </a:p>
        </p:txBody>
      </p:sp>
      <p:grpSp>
        <p:nvGrpSpPr>
          <p:cNvPr id="3081" name="Group 1"/>
          <p:cNvGrpSpPr>
            <a:grpSpLocks/>
          </p:cNvGrpSpPr>
          <p:nvPr/>
        </p:nvGrpSpPr>
        <p:grpSpPr bwMode="auto">
          <a:xfrm>
            <a:off x="-20638" y="223838"/>
            <a:ext cx="10120313" cy="7143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448703">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448703">
                <a:defRPr/>
              </a:pPr>
              <a:endParaRPr lang="en-US"/>
            </a:p>
          </p:txBody>
        </p:sp>
      </p:grpSp>
    </p:spTree>
  </p:cSld>
  <p:clrMap bg1="lt1" tx1="dk1" bg2="lt2" tx2="dk2" accent1="accent1" accent2="accent2" accent3="accent3" accent4="accent4" accent5="accent5" accent6="accent6" hlink="hlink" folHlink="folHlink"/>
  <p:sldLayoutIdLst>
    <p:sldLayoutId id="2147483772" r:id="rId1"/>
    <p:sldLayoutId id="2147483745" r:id="rId2"/>
    <p:sldLayoutId id="2147483773" r:id="rId3"/>
    <p:sldLayoutId id="2147483746" r:id="rId4"/>
    <p:sldLayoutId id="2147483747" r:id="rId5"/>
    <p:sldLayoutId id="2147483748" r:id="rId6"/>
    <p:sldLayoutId id="2147483749" r:id="rId7"/>
    <p:sldLayoutId id="2147483750" r:id="rId8"/>
    <p:sldLayoutId id="2147483774" r:id="rId9"/>
    <p:sldLayoutId id="2147483751" r:id="rId10"/>
    <p:sldLayoutId id="2147483752" r:id="rId11"/>
  </p:sldLayoutIdLst>
  <p:txStyles>
    <p:titleStyle>
      <a:lvl1pPr algn="l" rtl="0" fontAlgn="base">
        <a:spcBef>
          <a:spcPct val="0"/>
        </a:spcBef>
        <a:spcAft>
          <a:spcPct val="0"/>
        </a:spcAft>
        <a:defRPr sz="5500" kern="1200">
          <a:solidFill>
            <a:schemeClr val="tx2"/>
          </a:solidFill>
          <a:latin typeface="+mj-lt"/>
          <a:ea typeface="+mj-ea"/>
          <a:cs typeface="+mj-cs"/>
        </a:defRPr>
      </a:lvl1pPr>
      <a:lvl2pPr algn="l" rtl="0" fontAlgn="base">
        <a:spcBef>
          <a:spcPct val="0"/>
        </a:spcBef>
        <a:spcAft>
          <a:spcPct val="0"/>
        </a:spcAft>
        <a:defRPr sz="5500">
          <a:solidFill>
            <a:schemeClr val="tx2"/>
          </a:solidFill>
          <a:latin typeface="Calibri" pitchFamily="34" charset="0"/>
        </a:defRPr>
      </a:lvl2pPr>
      <a:lvl3pPr algn="l" rtl="0" fontAlgn="base">
        <a:spcBef>
          <a:spcPct val="0"/>
        </a:spcBef>
        <a:spcAft>
          <a:spcPct val="0"/>
        </a:spcAft>
        <a:defRPr sz="5500">
          <a:solidFill>
            <a:schemeClr val="tx2"/>
          </a:solidFill>
          <a:latin typeface="Calibri" pitchFamily="34" charset="0"/>
        </a:defRPr>
      </a:lvl3pPr>
      <a:lvl4pPr algn="l" rtl="0" fontAlgn="base">
        <a:spcBef>
          <a:spcPct val="0"/>
        </a:spcBef>
        <a:spcAft>
          <a:spcPct val="0"/>
        </a:spcAft>
        <a:defRPr sz="5500">
          <a:solidFill>
            <a:schemeClr val="tx2"/>
          </a:solidFill>
          <a:latin typeface="Calibri" pitchFamily="34" charset="0"/>
        </a:defRPr>
      </a:lvl4pPr>
      <a:lvl5pPr algn="l" rtl="0" fontAlgn="base">
        <a:spcBef>
          <a:spcPct val="0"/>
        </a:spcBef>
        <a:spcAft>
          <a:spcPct val="0"/>
        </a:spcAft>
        <a:defRPr sz="5500">
          <a:solidFill>
            <a:schemeClr val="tx2"/>
          </a:solidFill>
          <a:latin typeface="Calibri" pitchFamily="34" charset="0"/>
        </a:defRPr>
      </a:lvl5pPr>
      <a:lvl6pPr marL="457200" algn="l" rtl="0" fontAlgn="base">
        <a:spcBef>
          <a:spcPct val="0"/>
        </a:spcBef>
        <a:spcAft>
          <a:spcPct val="0"/>
        </a:spcAft>
        <a:defRPr sz="5500">
          <a:solidFill>
            <a:schemeClr val="tx2"/>
          </a:solidFill>
          <a:latin typeface="Calibri" pitchFamily="34" charset="0"/>
        </a:defRPr>
      </a:lvl6pPr>
      <a:lvl7pPr marL="914400" algn="l" rtl="0" fontAlgn="base">
        <a:spcBef>
          <a:spcPct val="0"/>
        </a:spcBef>
        <a:spcAft>
          <a:spcPct val="0"/>
        </a:spcAft>
        <a:defRPr sz="5500">
          <a:solidFill>
            <a:schemeClr val="tx2"/>
          </a:solidFill>
          <a:latin typeface="Calibri" pitchFamily="34" charset="0"/>
        </a:defRPr>
      </a:lvl7pPr>
      <a:lvl8pPr marL="1371600" algn="l" rtl="0" fontAlgn="base">
        <a:spcBef>
          <a:spcPct val="0"/>
        </a:spcBef>
        <a:spcAft>
          <a:spcPct val="0"/>
        </a:spcAft>
        <a:defRPr sz="5500">
          <a:solidFill>
            <a:schemeClr val="tx2"/>
          </a:solidFill>
          <a:latin typeface="Calibri" pitchFamily="34" charset="0"/>
        </a:defRPr>
      </a:lvl8pPr>
      <a:lvl9pPr marL="1828800" algn="l" rtl="0" fontAlgn="base">
        <a:spcBef>
          <a:spcPct val="0"/>
        </a:spcBef>
        <a:spcAft>
          <a:spcPct val="0"/>
        </a:spcAft>
        <a:defRPr sz="5500">
          <a:solidFill>
            <a:schemeClr val="tx2"/>
          </a:solidFill>
          <a:latin typeface="Calibri" pitchFamily="34" charset="0"/>
        </a:defRPr>
      </a:lvl9pPr>
    </p:titleStyle>
    <p:bodyStyle>
      <a:lvl1pPr marL="301625" indent="-301625" algn="l" rtl="0" fontAlgn="base">
        <a:spcBef>
          <a:spcPct val="20000"/>
        </a:spcBef>
        <a:spcAft>
          <a:spcPct val="0"/>
        </a:spcAft>
        <a:buClr>
          <a:srgbClr val="0BD0D9"/>
        </a:buClr>
        <a:buSzPct val="95000"/>
        <a:buFont typeface="Wingdings 2" pitchFamily="18" charset="2"/>
        <a:buChar char=""/>
        <a:defRPr sz="2900" kern="1200">
          <a:solidFill>
            <a:schemeClr val="tx1"/>
          </a:solidFill>
          <a:latin typeface="+mn-lt"/>
          <a:ea typeface="+mn-ea"/>
          <a:cs typeface="+mn-cs"/>
        </a:defRPr>
      </a:lvl1pPr>
      <a:lvl2pPr marL="703263" indent="-271463" algn="l" rtl="0" fontAlgn="base">
        <a:spcBef>
          <a:spcPct val="20000"/>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2pPr>
      <a:lvl3pPr marL="1006475" indent="-271463" algn="l" rtl="0" fontAlgn="base">
        <a:spcBef>
          <a:spcPct val="20000"/>
        </a:spcBef>
        <a:spcAft>
          <a:spcPct val="0"/>
        </a:spcAft>
        <a:buClr>
          <a:schemeClr val="accent2"/>
        </a:buClr>
        <a:buSzPct val="70000"/>
        <a:buFont typeface="Wingdings 2" pitchFamily="18" charset="2"/>
        <a:buChar char=""/>
        <a:defRPr sz="2300" kern="1200">
          <a:solidFill>
            <a:schemeClr val="tx1"/>
          </a:solidFill>
          <a:latin typeface="+mn-lt"/>
          <a:ea typeface="+mn-ea"/>
          <a:cs typeface="+mn-cs"/>
        </a:defRPr>
      </a:lvl3pPr>
      <a:lvl4pPr marL="1308100" indent="-230188" algn="l" rtl="0" fontAlgn="base">
        <a:spcBef>
          <a:spcPct val="20000"/>
        </a:spcBef>
        <a:spcAft>
          <a:spcPct val="0"/>
        </a:spcAft>
        <a:buClr>
          <a:srgbClr val="0BD0D9"/>
        </a:buClr>
        <a:buSzPct val="65000"/>
        <a:buFont typeface="Wingdings 2" pitchFamily="18" charset="2"/>
        <a:buChar char=""/>
        <a:defRPr sz="2200" kern="1200">
          <a:solidFill>
            <a:schemeClr val="tx1"/>
          </a:solidFill>
          <a:latin typeface="+mn-lt"/>
          <a:ea typeface="+mn-ea"/>
          <a:cs typeface="+mn-cs"/>
        </a:defRPr>
      </a:lvl4pPr>
      <a:lvl5pPr marL="1609725" indent="-230188" algn="l" rtl="0" fontAlgn="base">
        <a:spcBef>
          <a:spcPct val="20000"/>
        </a:spcBef>
        <a:spcAft>
          <a:spcPct val="0"/>
        </a:spcAft>
        <a:buClr>
          <a:srgbClr val="10CF9B"/>
        </a:buClr>
        <a:buSzPct val="65000"/>
        <a:buFont typeface="Wingdings 2" pitchFamily="18" charset="2"/>
        <a:buChar char=""/>
        <a:defRPr sz="2200" kern="1200">
          <a:solidFill>
            <a:schemeClr val="tx1"/>
          </a:solidFill>
          <a:latin typeface="+mn-lt"/>
          <a:ea typeface="+mn-ea"/>
          <a:cs typeface="+mn-cs"/>
        </a:defRPr>
      </a:lvl5pPr>
      <a:lvl6pPr marL="1912909" indent="-231563"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14268" indent="-201358"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16307" indent="-201358"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18345" indent="-201358"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396" algn="l" rtl="0" eaLnBrk="1" latinLnBrk="0" hangingPunct="1">
        <a:defRPr kumimoji="0" kern="1200">
          <a:solidFill>
            <a:schemeClr val="tx1"/>
          </a:solidFill>
          <a:latin typeface="+mn-lt"/>
          <a:ea typeface="+mn-ea"/>
          <a:cs typeface="+mn-cs"/>
        </a:defRPr>
      </a:lvl2pPr>
      <a:lvl3pPr marL="1006795" algn="l" rtl="0" eaLnBrk="1" latinLnBrk="0" hangingPunct="1">
        <a:defRPr kumimoji="0" kern="1200">
          <a:solidFill>
            <a:schemeClr val="tx1"/>
          </a:solidFill>
          <a:latin typeface="+mn-lt"/>
          <a:ea typeface="+mn-ea"/>
          <a:cs typeface="+mn-cs"/>
        </a:defRPr>
      </a:lvl3pPr>
      <a:lvl4pPr marL="1510193" algn="l" rtl="0" eaLnBrk="1" latinLnBrk="0" hangingPunct="1">
        <a:defRPr kumimoji="0" kern="1200">
          <a:solidFill>
            <a:schemeClr val="tx1"/>
          </a:solidFill>
          <a:latin typeface="+mn-lt"/>
          <a:ea typeface="+mn-ea"/>
          <a:cs typeface="+mn-cs"/>
        </a:defRPr>
      </a:lvl4pPr>
      <a:lvl5pPr marL="2013588" algn="l" rtl="0" eaLnBrk="1" latinLnBrk="0" hangingPunct="1">
        <a:defRPr kumimoji="0" kern="1200">
          <a:solidFill>
            <a:schemeClr val="tx1"/>
          </a:solidFill>
          <a:latin typeface="+mn-lt"/>
          <a:ea typeface="+mn-ea"/>
          <a:cs typeface="+mn-cs"/>
        </a:defRPr>
      </a:lvl5pPr>
      <a:lvl6pPr marL="2516987" algn="l" rtl="0" eaLnBrk="1" latinLnBrk="0" hangingPunct="1">
        <a:defRPr kumimoji="0" kern="1200">
          <a:solidFill>
            <a:schemeClr val="tx1"/>
          </a:solidFill>
          <a:latin typeface="+mn-lt"/>
          <a:ea typeface="+mn-ea"/>
          <a:cs typeface="+mn-cs"/>
        </a:defRPr>
      </a:lvl6pPr>
      <a:lvl7pPr marL="3020384" algn="l" rtl="0" eaLnBrk="1" latinLnBrk="0" hangingPunct="1">
        <a:defRPr kumimoji="0" kern="1200">
          <a:solidFill>
            <a:schemeClr val="tx1"/>
          </a:solidFill>
          <a:latin typeface="+mn-lt"/>
          <a:ea typeface="+mn-ea"/>
          <a:cs typeface="+mn-cs"/>
        </a:defRPr>
      </a:lvl7pPr>
      <a:lvl8pPr marL="3523775" algn="l" rtl="0" eaLnBrk="1" latinLnBrk="0" hangingPunct="1">
        <a:defRPr kumimoji="0" kern="1200">
          <a:solidFill>
            <a:schemeClr val="tx1"/>
          </a:solidFill>
          <a:latin typeface="+mn-lt"/>
          <a:ea typeface="+mn-ea"/>
          <a:cs typeface="+mn-cs"/>
        </a:defRPr>
      </a:lvl8pPr>
      <a:lvl9pPr marL="4027177"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1113" y="-7938"/>
            <a:ext cx="10102851" cy="114776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00695" tIns="50350" rIns="100695" bIns="50350"/>
          <a:lstStyle/>
          <a:p>
            <a:pPr defTabSz="448703" hangingPunct="1">
              <a:defRPr/>
            </a:pPr>
            <a:endParaRPr lang="en-US" dirty="0">
              <a:latin typeface="+mn-lt"/>
            </a:endParaRPr>
          </a:p>
        </p:txBody>
      </p:sp>
      <p:sp>
        <p:nvSpPr>
          <p:cNvPr id="8" name="Freeform 7"/>
          <p:cNvSpPr>
            <a:spLocks/>
          </p:cNvSpPr>
          <p:nvPr/>
        </p:nvSpPr>
        <p:spPr bwMode="auto">
          <a:xfrm>
            <a:off x="4830763" y="-7938"/>
            <a:ext cx="5249862" cy="70326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00695" tIns="50350" rIns="100695" bIns="50350"/>
          <a:lstStyle/>
          <a:p>
            <a:pPr defTabSz="448703" hangingPunct="1">
              <a:defRPr/>
            </a:pPr>
            <a:endParaRPr lang="en-US" dirty="0">
              <a:latin typeface="+mn-lt"/>
            </a:endParaRPr>
          </a:p>
        </p:txBody>
      </p:sp>
      <p:sp>
        <p:nvSpPr>
          <p:cNvPr id="4100" name="Title Placeholder 8"/>
          <p:cNvSpPr>
            <a:spLocks noGrp="1"/>
          </p:cNvSpPr>
          <p:nvPr>
            <p:ph type="title"/>
          </p:nvPr>
        </p:nvSpPr>
        <p:spPr bwMode="auto">
          <a:xfrm>
            <a:off x="503238" y="776288"/>
            <a:ext cx="9074150" cy="1260475"/>
          </a:xfrm>
          <a:prstGeom prst="rect">
            <a:avLst/>
          </a:prstGeom>
          <a:noFill/>
          <a:ln w="9525">
            <a:noFill/>
            <a:miter lim="800000"/>
            <a:headEnd/>
            <a:tailEnd/>
          </a:ln>
        </p:spPr>
        <p:txBody>
          <a:bodyPr vert="horz" wrap="square" lIns="0" tIns="50350" rIns="0" bIns="0" numCol="1" anchor="b" anchorCtr="0" compatLnSpc="1">
            <a:prstTxWarp prst="textNoShape">
              <a:avLst/>
            </a:prstTxWarp>
          </a:bodyPr>
          <a:lstStyle/>
          <a:p>
            <a:pPr lvl="0"/>
            <a:r>
              <a:rPr lang="ru-RU" smtClean="0"/>
              <a:t>Образец заголовка</a:t>
            </a:r>
            <a:endParaRPr lang="en-US" smtClean="0"/>
          </a:p>
        </p:txBody>
      </p:sp>
      <p:sp>
        <p:nvSpPr>
          <p:cNvPr id="4101" name="Text Placeholder 29"/>
          <p:cNvSpPr>
            <a:spLocks noGrp="1"/>
          </p:cNvSpPr>
          <p:nvPr>
            <p:ph type="body" idx="1"/>
          </p:nvPr>
        </p:nvSpPr>
        <p:spPr bwMode="auto">
          <a:xfrm>
            <a:off x="503238" y="2133600"/>
            <a:ext cx="9074150" cy="4838700"/>
          </a:xfrm>
          <a:prstGeom prst="rect">
            <a:avLst/>
          </a:prstGeom>
          <a:noFill/>
          <a:ln w="9525">
            <a:noFill/>
            <a:miter lim="800000"/>
            <a:headEnd/>
            <a:tailEnd/>
          </a:ln>
        </p:spPr>
        <p:txBody>
          <a:bodyPr vert="horz" wrap="square" lIns="100695" tIns="50350" rIns="100695" bIns="5035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503238" y="7007225"/>
            <a:ext cx="2352675" cy="401638"/>
          </a:xfrm>
          <a:prstGeom prst="rect">
            <a:avLst/>
          </a:prstGeom>
        </p:spPr>
        <p:txBody>
          <a:bodyPr vert="horz" lIns="0" tIns="0" rIns="0" bIns="0" anchor="b"/>
          <a:lstStyle>
            <a:lvl1pPr algn="l" defTabSz="448703" eaLnBrk="1" latinLnBrk="0" hangingPunct="1">
              <a:defRPr kumimoji="0" sz="1300" smtClean="0">
                <a:solidFill>
                  <a:schemeClr val="tx2">
                    <a:shade val="90000"/>
                  </a:schemeClr>
                </a:solidFill>
              </a:defRPr>
            </a:lvl1pPr>
          </a:lstStyle>
          <a:p>
            <a:pPr>
              <a:defRPr/>
            </a:pPr>
            <a:fld id="{CCDD2649-B5AB-464E-B535-25FCFEA4C5E6}" type="datetimeFigureOut">
              <a:rPr lang="ru-RU"/>
              <a:pPr>
                <a:defRPr/>
              </a:pPr>
              <a:t>30.03.2017</a:t>
            </a:fld>
            <a:endParaRPr lang="ru-RU"/>
          </a:p>
        </p:txBody>
      </p:sp>
      <p:sp>
        <p:nvSpPr>
          <p:cNvPr id="22" name="Footer Placeholder 21"/>
          <p:cNvSpPr>
            <a:spLocks noGrp="1"/>
          </p:cNvSpPr>
          <p:nvPr>
            <p:ph type="ftr" sz="quarter" idx="3"/>
          </p:nvPr>
        </p:nvSpPr>
        <p:spPr>
          <a:xfrm>
            <a:off x="2940050" y="7007225"/>
            <a:ext cx="3695700" cy="401638"/>
          </a:xfrm>
          <a:prstGeom prst="rect">
            <a:avLst/>
          </a:prstGeom>
        </p:spPr>
        <p:txBody>
          <a:bodyPr vert="horz" lIns="0" tIns="0" rIns="0" bIns="0" anchor="b"/>
          <a:lstStyle>
            <a:lvl1pPr algn="l" defTabSz="448703" eaLnBrk="1" latinLnBrk="0" hangingPunct="1">
              <a:defRPr kumimoji="0" sz="1300">
                <a:solidFill>
                  <a:schemeClr val="tx2">
                    <a:shade val="90000"/>
                  </a:schemeClr>
                </a:solidFill>
              </a:defRPr>
            </a:lvl1pPr>
          </a:lstStyle>
          <a:p>
            <a:pPr>
              <a:defRPr/>
            </a:pPr>
            <a:endParaRPr lang="ru-RU"/>
          </a:p>
        </p:txBody>
      </p:sp>
      <p:sp>
        <p:nvSpPr>
          <p:cNvPr id="18" name="Slide Number Placeholder 17"/>
          <p:cNvSpPr>
            <a:spLocks noGrp="1"/>
          </p:cNvSpPr>
          <p:nvPr>
            <p:ph type="sldNum" sz="quarter" idx="4"/>
          </p:nvPr>
        </p:nvSpPr>
        <p:spPr>
          <a:xfrm>
            <a:off x="8736013" y="7007225"/>
            <a:ext cx="841375" cy="401638"/>
          </a:xfrm>
          <a:prstGeom prst="rect">
            <a:avLst/>
          </a:prstGeom>
        </p:spPr>
        <p:txBody>
          <a:bodyPr vert="horz" lIns="0" tIns="0" rIns="0" bIns="0" anchor="b"/>
          <a:lstStyle>
            <a:lvl1pPr algn="r" defTabSz="448703" eaLnBrk="1" latinLnBrk="0" hangingPunct="1">
              <a:defRPr kumimoji="0" sz="1300" smtClean="0">
                <a:solidFill>
                  <a:schemeClr val="tx2">
                    <a:shade val="90000"/>
                  </a:schemeClr>
                </a:solidFill>
              </a:defRPr>
            </a:lvl1pPr>
          </a:lstStyle>
          <a:p>
            <a:pPr>
              <a:defRPr/>
            </a:pPr>
            <a:fld id="{4CBB7884-C8E4-40A9-904D-A1FF020D35BD}" type="slidenum">
              <a:rPr lang="ru-RU"/>
              <a:pPr>
                <a:defRPr/>
              </a:pPr>
              <a:t>‹#›</a:t>
            </a:fld>
            <a:endParaRPr lang="ru-RU"/>
          </a:p>
        </p:txBody>
      </p:sp>
      <p:grpSp>
        <p:nvGrpSpPr>
          <p:cNvPr id="4105" name="Group 1"/>
          <p:cNvGrpSpPr>
            <a:grpSpLocks/>
          </p:cNvGrpSpPr>
          <p:nvPr/>
        </p:nvGrpSpPr>
        <p:grpSpPr bwMode="auto">
          <a:xfrm>
            <a:off x="-20638" y="223838"/>
            <a:ext cx="10120313" cy="7143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448703">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448703">
                <a:defRPr/>
              </a:pPr>
              <a:endParaRPr lang="en-US"/>
            </a:p>
          </p:txBody>
        </p:sp>
      </p:grpSp>
    </p:spTree>
  </p:cSld>
  <p:clrMap bg1="lt1" tx1="dk1" bg2="lt2" tx2="dk2" accent1="accent1" accent2="accent2" accent3="accent3" accent4="accent4" accent5="accent5" accent6="accent6" hlink="hlink" folHlink="folHlink"/>
  <p:sldLayoutIdLst>
    <p:sldLayoutId id="2147483775" r:id="rId1"/>
    <p:sldLayoutId id="2147483753" r:id="rId2"/>
    <p:sldLayoutId id="2147483776" r:id="rId3"/>
    <p:sldLayoutId id="2147483754" r:id="rId4"/>
    <p:sldLayoutId id="2147483755" r:id="rId5"/>
    <p:sldLayoutId id="2147483756" r:id="rId6"/>
    <p:sldLayoutId id="2147483757" r:id="rId7"/>
    <p:sldLayoutId id="2147483758" r:id="rId8"/>
    <p:sldLayoutId id="2147483777" r:id="rId9"/>
    <p:sldLayoutId id="2147483759" r:id="rId10"/>
    <p:sldLayoutId id="2147483760" r:id="rId11"/>
  </p:sldLayoutIdLst>
  <p:txStyles>
    <p:titleStyle>
      <a:lvl1pPr algn="l" rtl="0" fontAlgn="base">
        <a:spcBef>
          <a:spcPct val="0"/>
        </a:spcBef>
        <a:spcAft>
          <a:spcPct val="0"/>
        </a:spcAft>
        <a:defRPr sz="5500" kern="1200">
          <a:solidFill>
            <a:schemeClr val="tx2"/>
          </a:solidFill>
          <a:latin typeface="+mj-lt"/>
          <a:ea typeface="+mj-ea"/>
          <a:cs typeface="+mj-cs"/>
        </a:defRPr>
      </a:lvl1pPr>
      <a:lvl2pPr algn="l" rtl="0" fontAlgn="base">
        <a:spcBef>
          <a:spcPct val="0"/>
        </a:spcBef>
        <a:spcAft>
          <a:spcPct val="0"/>
        </a:spcAft>
        <a:defRPr sz="5500">
          <a:solidFill>
            <a:schemeClr val="tx2"/>
          </a:solidFill>
          <a:latin typeface="Calibri" pitchFamily="34" charset="0"/>
        </a:defRPr>
      </a:lvl2pPr>
      <a:lvl3pPr algn="l" rtl="0" fontAlgn="base">
        <a:spcBef>
          <a:spcPct val="0"/>
        </a:spcBef>
        <a:spcAft>
          <a:spcPct val="0"/>
        </a:spcAft>
        <a:defRPr sz="5500">
          <a:solidFill>
            <a:schemeClr val="tx2"/>
          </a:solidFill>
          <a:latin typeface="Calibri" pitchFamily="34" charset="0"/>
        </a:defRPr>
      </a:lvl3pPr>
      <a:lvl4pPr algn="l" rtl="0" fontAlgn="base">
        <a:spcBef>
          <a:spcPct val="0"/>
        </a:spcBef>
        <a:spcAft>
          <a:spcPct val="0"/>
        </a:spcAft>
        <a:defRPr sz="5500">
          <a:solidFill>
            <a:schemeClr val="tx2"/>
          </a:solidFill>
          <a:latin typeface="Calibri" pitchFamily="34" charset="0"/>
        </a:defRPr>
      </a:lvl4pPr>
      <a:lvl5pPr algn="l" rtl="0" fontAlgn="base">
        <a:spcBef>
          <a:spcPct val="0"/>
        </a:spcBef>
        <a:spcAft>
          <a:spcPct val="0"/>
        </a:spcAft>
        <a:defRPr sz="5500">
          <a:solidFill>
            <a:schemeClr val="tx2"/>
          </a:solidFill>
          <a:latin typeface="Calibri" pitchFamily="34" charset="0"/>
        </a:defRPr>
      </a:lvl5pPr>
      <a:lvl6pPr marL="457200" algn="l" rtl="0" fontAlgn="base">
        <a:spcBef>
          <a:spcPct val="0"/>
        </a:spcBef>
        <a:spcAft>
          <a:spcPct val="0"/>
        </a:spcAft>
        <a:defRPr sz="5500">
          <a:solidFill>
            <a:schemeClr val="tx2"/>
          </a:solidFill>
          <a:latin typeface="Calibri" pitchFamily="34" charset="0"/>
        </a:defRPr>
      </a:lvl6pPr>
      <a:lvl7pPr marL="914400" algn="l" rtl="0" fontAlgn="base">
        <a:spcBef>
          <a:spcPct val="0"/>
        </a:spcBef>
        <a:spcAft>
          <a:spcPct val="0"/>
        </a:spcAft>
        <a:defRPr sz="5500">
          <a:solidFill>
            <a:schemeClr val="tx2"/>
          </a:solidFill>
          <a:latin typeface="Calibri" pitchFamily="34" charset="0"/>
        </a:defRPr>
      </a:lvl7pPr>
      <a:lvl8pPr marL="1371600" algn="l" rtl="0" fontAlgn="base">
        <a:spcBef>
          <a:spcPct val="0"/>
        </a:spcBef>
        <a:spcAft>
          <a:spcPct val="0"/>
        </a:spcAft>
        <a:defRPr sz="5500">
          <a:solidFill>
            <a:schemeClr val="tx2"/>
          </a:solidFill>
          <a:latin typeface="Calibri" pitchFamily="34" charset="0"/>
        </a:defRPr>
      </a:lvl8pPr>
      <a:lvl9pPr marL="1828800" algn="l" rtl="0" fontAlgn="base">
        <a:spcBef>
          <a:spcPct val="0"/>
        </a:spcBef>
        <a:spcAft>
          <a:spcPct val="0"/>
        </a:spcAft>
        <a:defRPr sz="5500">
          <a:solidFill>
            <a:schemeClr val="tx2"/>
          </a:solidFill>
          <a:latin typeface="Calibri" pitchFamily="34" charset="0"/>
        </a:defRPr>
      </a:lvl9pPr>
    </p:titleStyle>
    <p:bodyStyle>
      <a:lvl1pPr marL="301625" indent="-301625" algn="l" rtl="0" fontAlgn="base">
        <a:spcBef>
          <a:spcPct val="20000"/>
        </a:spcBef>
        <a:spcAft>
          <a:spcPct val="0"/>
        </a:spcAft>
        <a:buClr>
          <a:srgbClr val="0BD0D9"/>
        </a:buClr>
        <a:buSzPct val="95000"/>
        <a:buFont typeface="Wingdings 2" pitchFamily="18" charset="2"/>
        <a:buChar char=""/>
        <a:defRPr sz="2900" kern="1200">
          <a:solidFill>
            <a:schemeClr val="tx1"/>
          </a:solidFill>
          <a:latin typeface="+mn-lt"/>
          <a:ea typeface="+mn-ea"/>
          <a:cs typeface="+mn-cs"/>
        </a:defRPr>
      </a:lvl1pPr>
      <a:lvl2pPr marL="704850" indent="-271463" algn="l" rtl="0" fontAlgn="base">
        <a:spcBef>
          <a:spcPct val="20000"/>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2pPr>
      <a:lvl3pPr marL="1006475" indent="-271463" algn="l" rtl="0" fontAlgn="base">
        <a:spcBef>
          <a:spcPct val="20000"/>
        </a:spcBef>
        <a:spcAft>
          <a:spcPct val="0"/>
        </a:spcAft>
        <a:buClr>
          <a:schemeClr val="accent2"/>
        </a:buClr>
        <a:buSzPct val="70000"/>
        <a:buFont typeface="Wingdings 2" pitchFamily="18" charset="2"/>
        <a:buChar char=""/>
        <a:defRPr sz="2300" kern="1200">
          <a:solidFill>
            <a:schemeClr val="tx1"/>
          </a:solidFill>
          <a:latin typeface="+mn-lt"/>
          <a:ea typeface="+mn-ea"/>
          <a:cs typeface="+mn-cs"/>
        </a:defRPr>
      </a:lvl3pPr>
      <a:lvl4pPr marL="1308100" indent="-230188" algn="l" rtl="0" fontAlgn="base">
        <a:spcBef>
          <a:spcPct val="20000"/>
        </a:spcBef>
        <a:spcAft>
          <a:spcPct val="0"/>
        </a:spcAft>
        <a:buClr>
          <a:srgbClr val="0BD0D9"/>
        </a:buClr>
        <a:buSzPct val="65000"/>
        <a:buFont typeface="Wingdings 2" pitchFamily="18" charset="2"/>
        <a:buChar char=""/>
        <a:defRPr sz="2200" kern="1200">
          <a:solidFill>
            <a:schemeClr val="tx1"/>
          </a:solidFill>
          <a:latin typeface="+mn-lt"/>
          <a:ea typeface="+mn-ea"/>
          <a:cs typeface="+mn-cs"/>
        </a:defRPr>
      </a:lvl4pPr>
      <a:lvl5pPr marL="1609725" indent="-230188" algn="l" rtl="0" fontAlgn="base">
        <a:spcBef>
          <a:spcPct val="20000"/>
        </a:spcBef>
        <a:spcAft>
          <a:spcPct val="0"/>
        </a:spcAft>
        <a:buClr>
          <a:srgbClr val="10CF9B"/>
        </a:buClr>
        <a:buSzPct val="65000"/>
        <a:buFont typeface="Wingdings 2" pitchFamily="18" charset="2"/>
        <a:buChar char=""/>
        <a:defRPr sz="2200" kern="1200">
          <a:solidFill>
            <a:schemeClr val="tx1"/>
          </a:solidFill>
          <a:latin typeface="+mn-lt"/>
          <a:ea typeface="+mn-ea"/>
          <a:cs typeface="+mn-cs"/>
        </a:defRPr>
      </a:lvl5pPr>
      <a:lvl6pPr marL="1913306" indent="-231612"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14706" indent="-201400"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16807" indent="-201400"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18907" indent="-201400"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500" algn="l" rtl="0" eaLnBrk="1" latinLnBrk="0" hangingPunct="1">
        <a:defRPr kumimoji="0" kern="1200">
          <a:solidFill>
            <a:schemeClr val="tx1"/>
          </a:solidFill>
          <a:latin typeface="+mn-lt"/>
          <a:ea typeface="+mn-ea"/>
          <a:cs typeface="+mn-cs"/>
        </a:defRPr>
      </a:lvl2pPr>
      <a:lvl3pPr marL="1007004" algn="l" rtl="0" eaLnBrk="1" latinLnBrk="0" hangingPunct="1">
        <a:defRPr kumimoji="0" kern="1200">
          <a:solidFill>
            <a:schemeClr val="tx1"/>
          </a:solidFill>
          <a:latin typeface="+mn-lt"/>
          <a:ea typeface="+mn-ea"/>
          <a:cs typeface="+mn-cs"/>
        </a:defRPr>
      </a:lvl3pPr>
      <a:lvl4pPr marL="1510506" algn="l" rtl="0" eaLnBrk="1" latinLnBrk="0" hangingPunct="1">
        <a:defRPr kumimoji="0" kern="1200">
          <a:solidFill>
            <a:schemeClr val="tx1"/>
          </a:solidFill>
          <a:latin typeface="+mn-lt"/>
          <a:ea typeface="+mn-ea"/>
          <a:cs typeface="+mn-cs"/>
        </a:defRPr>
      </a:lvl4pPr>
      <a:lvl5pPr marL="2014006" algn="l" rtl="0" eaLnBrk="1" latinLnBrk="0" hangingPunct="1">
        <a:defRPr kumimoji="0" kern="1200">
          <a:solidFill>
            <a:schemeClr val="tx1"/>
          </a:solidFill>
          <a:latin typeface="+mn-lt"/>
          <a:ea typeface="+mn-ea"/>
          <a:cs typeface="+mn-cs"/>
        </a:defRPr>
      </a:lvl5pPr>
      <a:lvl6pPr marL="2517508" algn="l" rtl="0" eaLnBrk="1" latinLnBrk="0" hangingPunct="1">
        <a:defRPr kumimoji="0" kern="1200">
          <a:solidFill>
            <a:schemeClr val="tx1"/>
          </a:solidFill>
          <a:latin typeface="+mn-lt"/>
          <a:ea typeface="+mn-ea"/>
          <a:cs typeface="+mn-cs"/>
        </a:defRPr>
      </a:lvl6pPr>
      <a:lvl7pPr marL="3021010" algn="l" rtl="0" eaLnBrk="1" latinLnBrk="0" hangingPunct="1">
        <a:defRPr kumimoji="0" kern="1200">
          <a:solidFill>
            <a:schemeClr val="tx1"/>
          </a:solidFill>
          <a:latin typeface="+mn-lt"/>
          <a:ea typeface="+mn-ea"/>
          <a:cs typeface="+mn-cs"/>
        </a:defRPr>
      </a:lvl7pPr>
      <a:lvl8pPr marL="3524507" algn="l" rtl="0" eaLnBrk="1" latinLnBrk="0" hangingPunct="1">
        <a:defRPr kumimoji="0" kern="1200">
          <a:solidFill>
            <a:schemeClr val="tx1"/>
          </a:solidFill>
          <a:latin typeface="+mn-lt"/>
          <a:ea typeface="+mn-ea"/>
          <a:cs typeface="+mn-cs"/>
        </a:defRPr>
      </a:lvl8pPr>
      <a:lvl9pPr marL="4028011"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1113" y="-7938"/>
            <a:ext cx="10102851" cy="114776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00739" tIns="50372" rIns="100739" bIns="50372"/>
          <a:lstStyle/>
          <a:p>
            <a:pPr defTabSz="448703" hangingPunct="1">
              <a:defRPr/>
            </a:pPr>
            <a:endParaRPr lang="en-US" dirty="0">
              <a:latin typeface="+mn-lt"/>
            </a:endParaRPr>
          </a:p>
        </p:txBody>
      </p:sp>
      <p:sp>
        <p:nvSpPr>
          <p:cNvPr id="8" name="Freeform 7"/>
          <p:cNvSpPr>
            <a:spLocks/>
          </p:cNvSpPr>
          <p:nvPr/>
        </p:nvSpPr>
        <p:spPr bwMode="auto">
          <a:xfrm>
            <a:off x="4830763" y="-7938"/>
            <a:ext cx="5249862" cy="70326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00739" tIns="50372" rIns="100739" bIns="50372"/>
          <a:lstStyle/>
          <a:p>
            <a:pPr defTabSz="448703" hangingPunct="1">
              <a:defRPr/>
            </a:pPr>
            <a:endParaRPr lang="en-US" dirty="0">
              <a:latin typeface="+mn-lt"/>
            </a:endParaRPr>
          </a:p>
        </p:txBody>
      </p:sp>
      <p:sp>
        <p:nvSpPr>
          <p:cNvPr id="5124" name="Title Placeholder 8"/>
          <p:cNvSpPr>
            <a:spLocks noGrp="1"/>
          </p:cNvSpPr>
          <p:nvPr>
            <p:ph type="title"/>
          </p:nvPr>
        </p:nvSpPr>
        <p:spPr bwMode="auto">
          <a:xfrm>
            <a:off x="503238" y="776288"/>
            <a:ext cx="9074150" cy="1260475"/>
          </a:xfrm>
          <a:prstGeom prst="rect">
            <a:avLst/>
          </a:prstGeom>
          <a:noFill/>
          <a:ln w="9525">
            <a:noFill/>
            <a:miter lim="800000"/>
            <a:headEnd/>
            <a:tailEnd/>
          </a:ln>
        </p:spPr>
        <p:txBody>
          <a:bodyPr vert="horz" wrap="square" lIns="0" tIns="50372" rIns="0" bIns="0" numCol="1" anchor="b" anchorCtr="0" compatLnSpc="1">
            <a:prstTxWarp prst="textNoShape">
              <a:avLst/>
            </a:prstTxWarp>
          </a:bodyPr>
          <a:lstStyle/>
          <a:p>
            <a:pPr lvl="0"/>
            <a:r>
              <a:rPr lang="ru-RU" smtClean="0"/>
              <a:t>Образец заголовка</a:t>
            </a:r>
            <a:endParaRPr lang="en-US" smtClean="0"/>
          </a:p>
        </p:txBody>
      </p:sp>
      <p:sp>
        <p:nvSpPr>
          <p:cNvPr id="5125" name="Text Placeholder 29"/>
          <p:cNvSpPr>
            <a:spLocks noGrp="1"/>
          </p:cNvSpPr>
          <p:nvPr>
            <p:ph type="body" idx="1"/>
          </p:nvPr>
        </p:nvSpPr>
        <p:spPr bwMode="auto">
          <a:xfrm>
            <a:off x="503238" y="2133600"/>
            <a:ext cx="9074150" cy="4838700"/>
          </a:xfrm>
          <a:prstGeom prst="rect">
            <a:avLst/>
          </a:prstGeom>
          <a:noFill/>
          <a:ln w="9525">
            <a:noFill/>
            <a:miter lim="800000"/>
            <a:headEnd/>
            <a:tailEnd/>
          </a:ln>
        </p:spPr>
        <p:txBody>
          <a:bodyPr vert="horz" wrap="square" lIns="100739" tIns="50372" rIns="100739" bIns="50372"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503238" y="7007225"/>
            <a:ext cx="2352675" cy="401638"/>
          </a:xfrm>
          <a:prstGeom prst="rect">
            <a:avLst/>
          </a:prstGeom>
        </p:spPr>
        <p:txBody>
          <a:bodyPr vert="horz" lIns="0" tIns="0" rIns="0" bIns="0" anchor="b"/>
          <a:lstStyle>
            <a:lvl1pPr algn="l" defTabSz="448703" eaLnBrk="1" latinLnBrk="0" hangingPunct="1">
              <a:defRPr kumimoji="0" sz="1300" smtClean="0">
                <a:solidFill>
                  <a:schemeClr val="tx2">
                    <a:shade val="90000"/>
                  </a:schemeClr>
                </a:solidFill>
              </a:defRPr>
            </a:lvl1pPr>
          </a:lstStyle>
          <a:p>
            <a:pPr>
              <a:defRPr/>
            </a:pPr>
            <a:fld id="{DC0DA825-AE81-4F72-88DC-5BDBB30B51DC}" type="datetimeFigureOut">
              <a:rPr lang="ru-RU"/>
              <a:pPr>
                <a:defRPr/>
              </a:pPr>
              <a:t>30.03.2017</a:t>
            </a:fld>
            <a:endParaRPr lang="ru-RU"/>
          </a:p>
        </p:txBody>
      </p:sp>
      <p:sp>
        <p:nvSpPr>
          <p:cNvPr id="22" name="Footer Placeholder 21"/>
          <p:cNvSpPr>
            <a:spLocks noGrp="1"/>
          </p:cNvSpPr>
          <p:nvPr>
            <p:ph type="ftr" sz="quarter" idx="3"/>
          </p:nvPr>
        </p:nvSpPr>
        <p:spPr>
          <a:xfrm>
            <a:off x="2940050" y="7007225"/>
            <a:ext cx="3695700" cy="401638"/>
          </a:xfrm>
          <a:prstGeom prst="rect">
            <a:avLst/>
          </a:prstGeom>
        </p:spPr>
        <p:txBody>
          <a:bodyPr vert="horz" lIns="0" tIns="0" rIns="0" bIns="0" anchor="b"/>
          <a:lstStyle>
            <a:lvl1pPr algn="l" defTabSz="448703" eaLnBrk="1" latinLnBrk="0" hangingPunct="1">
              <a:defRPr kumimoji="0" sz="1300">
                <a:solidFill>
                  <a:schemeClr val="tx2">
                    <a:shade val="90000"/>
                  </a:schemeClr>
                </a:solidFill>
              </a:defRPr>
            </a:lvl1pPr>
          </a:lstStyle>
          <a:p>
            <a:pPr>
              <a:defRPr/>
            </a:pPr>
            <a:endParaRPr lang="ru-RU"/>
          </a:p>
        </p:txBody>
      </p:sp>
      <p:sp>
        <p:nvSpPr>
          <p:cNvPr id="18" name="Slide Number Placeholder 17"/>
          <p:cNvSpPr>
            <a:spLocks noGrp="1"/>
          </p:cNvSpPr>
          <p:nvPr>
            <p:ph type="sldNum" sz="quarter" idx="4"/>
          </p:nvPr>
        </p:nvSpPr>
        <p:spPr>
          <a:xfrm>
            <a:off x="8736013" y="7007225"/>
            <a:ext cx="841375" cy="401638"/>
          </a:xfrm>
          <a:prstGeom prst="rect">
            <a:avLst/>
          </a:prstGeom>
        </p:spPr>
        <p:txBody>
          <a:bodyPr vert="horz" lIns="0" tIns="0" rIns="0" bIns="0" anchor="b"/>
          <a:lstStyle>
            <a:lvl1pPr algn="r" defTabSz="448703" eaLnBrk="1" latinLnBrk="0" hangingPunct="1">
              <a:defRPr kumimoji="0" sz="1300" smtClean="0">
                <a:solidFill>
                  <a:schemeClr val="tx2">
                    <a:shade val="90000"/>
                  </a:schemeClr>
                </a:solidFill>
              </a:defRPr>
            </a:lvl1pPr>
          </a:lstStyle>
          <a:p>
            <a:pPr>
              <a:defRPr/>
            </a:pPr>
            <a:fld id="{5B501945-10B8-482A-B339-F8ADCDCC9D94}" type="slidenum">
              <a:rPr lang="ru-RU"/>
              <a:pPr>
                <a:defRPr/>
              </a:pPr>
              <a:t>‹#›</a:t>
            </a:fld>
            <a:endParaRPr lang="ru-RU"/>
          </a:p>
        </p:txBody>
      </p:sp>
      <p:grpSp>
        <p:nvGrpSpPr>
          <p:cNvPr id="5129" name="Group 1"/>
          <p:cNvGrpSpPr>
            <a:grpSpLocks/>
          </p:cNvGrpSpPr>
          <p:nvPr/>
        </p:nvGrpSpPr>
        <p:grpSpPr bwMode="auto">
          <a:xfrm>
            <a:off x="-20638" y="223838"/>
            <a:ext cx="10120313" cy="7143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448703">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448703">
                <a:defRPr/>
              </a:pPr>
              <a:endParaRPr lang="en-US"/>
            </a:p>
          </p:txBody>
        </p:sp>
      </p:grpSp>
    </p:spTree>
  </p:cSld>
  <p:clrMap bg1="lt1" tx1="dk1" bg2="lt2" tx2="dk2" accent1="accent1" accent2="accent2" accent3="accent3" accent4="accent4" accent5="accent5" accent6="accent6" hlink="hlink" folHlink="folHlink"/>
  <p:sldLayoutIdLst>
    <p:sldLayoutId id="2147483778" r:id="rId1"/>
    <p:sldLayoutId id="2147483761" r:id="rId2"/>
    <p:sldLayoutId id="2147483779" r:id="rId3"/>
    <p:sldLayoutId id="2147483762" r:id="rId4"/>
    <p:sldLayoutId id="2147483763" r:id="rId5"/>
    <p:sldLayoutId id="2147483764" r:id="rId6"/>
    <p:sldLayoutId id="2147483765" r:id="rId7"/>
    <p:sldLayoutId id="2147483766" r:id="rId8"/>
    <p:sldLayoutId id="2147483780" r:id="rId9"/>
    <p:sldLayoutId id="2147483767" r:id="rId10"/>
    <p:sldLayoutId id="2147483768" r:id="rId11"/>
  </p:sldLayoutIdLst>
  <p:txStyles>
    <p:titleStyle>
      <a:lvl1pPr algn="l" rtl="0" fontAlgn="base">
        <a:spcBef>
          <a:spcPct val="0"/>
        </a:spcBef>
        <a:spcAft>
          <a:spcPct val="0"/>
        </a:spcAft>
        <a:defRPr sz="5500" kern="1200">
          <a:solidFill>
            <a:schemeClr val="tx2"/>
          </a:solidFill>
          <a:latin typeface="+mj-lt"/>
          <a:ea typeface="+mj-ea"/>
          <a:cs typeface="+mj-cs"/>
        </a:defRPr>
      </a:lvl1pPr>
      <a:lvl2pPr algn="l" rtl="0" fontAlgn="base">
        <a:spcBef>
          <a:spcPct val="0"/>
        </a:spcBef>
        <a:spcAft>
          <a:spcPct val="0"/>
        </a:spcAft>
        <a:defRPr sz="5500">
          <a:solidFill>
            <a:schemeClr val="tx2"/>
          </a:solidFill>
          <a:latin typeface="Calibri" pitchFamily="34" charset="0"/>
        </a:defRPr>
      </a:lvl2pPr>
      <a:lvl3pPr algn="l" rtl="0" fontAlgn="base">
        <a:spcBef>
          <a:spcPct val="0"/>
        </a:spcBef>
        <a:spcAft>
          <a:spcPct val="0"/>
        </a:spcAft>
        <a:defRPr sz="5500">
          <a:solidFill>
            <a:schemeClr val="tx2"/>
          </a:solidFill>
          <a:latin typeface="Calibri" pitchFamily="34" charset="0"/>
        </a:defRPr>
      </a:lvl3pPr>
      <a:lvl4pPr algn="l" rtl="0" fontAlgn="base">
        <a:spcBef>
          <a:spcPct val="0"/>
        </a:spcBef>
        <a:spcAft>
          <a:spcPct val="0"/>
        </a:spcAft>
        <a:defRPr sz="5500">
          <a:solidFill>
            <a:schemeClr val="tx2"/>
          </a:solidFill>
          <a:latin typeface="Calibri" pitchFamily="34" charset="0"/>
        </a:defRPr>
      </a:lvl4pPr>
      <a:lvl5pPr algn="l" rtl="0" fontAlgn="base">
        <a:spcBef>
          <a:spcPct val="0"/>
        </a:spcBef>
        <a:spcAft>
          <a:spcPct val="0"/>
        </a:spcAft>
        <a:defRPr sz="5500">
          <a:solidFill>
            <a:schemeClr val="tx2"/>
          </a:solidFill>
          <a:latin typeface="Calibri" pitchFamily="34" charset="0"/>
        </a:defRPr>
      </a:lvl5pPr>
      <a:lvl6pPr marL="457200" algn="l" rtl="0" fontAlgn="base">
        <a:spcBef>
          <a:spcPct val="0"/>
        </a:spcBef>
        <a:spcAft>
          <a:spcPct val="0"/>
        </a:spcAft>
        <a:defRPr sz="5500">
          <a:solidFill>
            <a:schemeClr val="tx2"/>
          </a:solidFill>
          <a:latin typeface="Calibri" pitchFamily="34" charset="0"/>
        </a:defRPr>
      </a:lvl6pPr>
      <a:lvl7pPr marL="914400" algn="l" rtl="0" fontAlgn="base">
        <a:spcBef>
          <a:spcPct val="0"/>
        </a:spcBef>
        <a:spcAft>
          <a:spcPct val="0"/>
        </a:spcAft>
        <a:defRPr sz="5500">
          <a:solidFill>
            <a:schemeClr val="tx2"/>
          </a:solidFill>
          <a:latin typeface="Calibri" pitchFamily="34" charset="0"/>
        </a:defRPr>
      </a:lvl7pPr>
      <a:lvl8pPr marL="1371600" algn="l" rtl="0" fontAlgn="base">
        <a:spcBef>
          <a:spcPct val="0"/>
        </a:spcBef>
        <a:spcAft>
          <a:spcPct val="0"/>
        </a:spcAft>
        <a:defRPr sz="5500">
          <a:solidFill>
            <a:schemeClr val="tx2"/>
          </a:solidFill>
          <a:latin typeface="Calibri" pitchFamily="34" charset="0"/>
        </a:defRPr>
      </a:lvl8pPr>
      <a:lvl9pPr marL="1828800" algn="l" rtl="0" fontAlgn="base">
        <a:spcBef>
          <a:spcPct val="0"/>
        </a:spcBef>
        <a:spcAft>
          <a:spcPct val="0"/>
        </a:spcAft>
        <a:defRPr sz="5500">
          <a:solidFill>
            <a:schemeClr val="tx2"/>
          </a:solidFill>
          <a:latin typeface="Calibri" pitchFamily="34" charset="0"/>
        </a:defRPr>
      </a:lvl9pPr>
    </p:titleStyle>
    <p:bodyStyle>
      <a:lvl1pPr marL="301625" indent="-301625" algn="l" rtl="0" fontAlgn="base">
        <a:spcBef>
          <a:spcPct val="20000"/>
        </a:spcBef>
        <a:spcAft>
          <a:spcPct val="0"/>
        </a:spcAft>
        <a:buClr>
          <a:srgbClr val="0BD0D9"/>
        </a:buClr>
        <a:buSzPct val="95000"/>
        <a:buFont typeface="Wingdings 2" pitchFamily="18" charset="2"/>
        <a:buChar char=""/>
        <a:defRPr sz="2900" kern="1200">
          <a:solidFill>
            <a:schemeClr val="tx1"/>
          </a:solidFill>
          <a:latin typeface="+mn-lt"/>
          <a:ea typeface="+mn-ea"/>
          <a:cs typeface="+mn-cs"/>
        </a:defRPr>
      </a:lvl1pPr>
      <a:lvl2pPr marL="704850" indent="-271463" algn="l" rtl="0" fontAlgn="base">
        <a:spcBef>
          <a:spcPct val="20000"/>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2pPr>
      <a:lvl3pPr marL="1006475" indent="-271463" algn="l" rtl="0" fontAlgn="base">
        <a:spcBef>
          <a:spcPct val="20000"/>
        </a:spcBef>
        <a:spcAft>
          <a:spcPct val="0"/>
        </a:spcAft>
        <a:buClr>
          <a:schemeClr val="accent2"/>
        </a:buClr>
        <a:buSzPct val="70000"/>
        <a:buFont typeface="Wingdings 2" pitchFamily="18" charset="2"/>
        <a:buChar char=""/>
        <a:defRPr sz="2300" kern="1200">
          <a:solidFill>
            <a:schemeClr val="tx1"/>
          </a:solidFill>
          <a:latin typeface="+mn-lt"/>
          <a:ea typeface="+mn-ea"/>
          <a:cs typeface="+mn-cs"/>
        </a:defRPr>
      </a:lvl3pPr>
      <a:lvl4pPr marL="1308100" indent="-230188" algn="l" rtl="0" fontAlgn="base">
        <a:spcBef>
          <a:spcPct val="20000"/>
        </a:spcBef>
        <a:spcAft>
          <a:spcPct val="0"/>
        </a:spcAft>
        <a:buClr>
          <a:srgbClr val="0BD0D9"/>
        </a:buClr>
        <a:buSzPct val="65000"/>
        <a:buFont typeface="Wingdings 2" pitchFamily="18" charset="2"/>
        <a:buChar char=""/>
        <a:defRPr sz="2200" kern="1200">
          <a:solidFill>
            <a:schemeClr val="tx1"/>
          </a:solidFill>
          <a:latin typeface="+mn-lt"/>
          <a:ea typeface="+mn-ea"/>
          <a:cs typeface="+mn-cs"/>
        </a:defRPr>
      </a:lvl4pPr>
      <a:lvl5pPr marL="1611313" indent="-230188" algn="l" rtl="0" fontAlgn="base">
        <a:spcBef>
          <a:spcPct val="20000"/>
        </a:spcBef>
        <a:spcAft>
          <a:spcPct val="0"/>
        </a:spcAft>
        <a:buClr>
          <a:srgbClr val="10CF9B"/>
        </a:buClr>
        <a:buSzPct val="65000"/>
        <a:buFont typeface="Wingdings 2" pitchFamily="18" charset="2"/>
        <a:buChar char=""/>
        <a:defRPr sz="2200" kern="1200">
          <a:solidFill>
            <a:schemeClr val="tx1"/>
          </a:solidFill>
          <a:latin typeface="+mn-lt"/>
          <a:ea typeface="+mn-ea"/>
          <a:cs typeface="+mn-cs"/>
        </a:defRPr>
      </a:lvl5pPr>
      <a:lvl6pPr marL="1914100" indent="-231708"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15584" indent="-201484"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17809" indent="-201484"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20035" indent="-201484"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710" algn="l" rtl="0" eaLnBrk="1" latinLnBrk="0" hangingPunct="1">
        <a:defRPr kumimoji="0" kern="1200">
          <a:solidFill>
            <a:schemeClr val="tx1"/>
          </a:solidFill>
          <a:latin typeface="+mn-lt"/>
          <a:ea typeface="+mn-ea"/>
          <a:cs typeface="+mn-cs"/>
        </a:defRPr>
      </a:lvl2pPr>
      <a:lvl3pPr marL="1007421" algn="l" rtl="0" eaLnBrk="1" latinLnBrk="0" hangingPunct="1">
        <a:defRPr kumimoji="0" kern="1200">
          <a:solidFill>
            <a:schemeClr val="tx1"/>
          </a:solidFill>
          <a:latin typeface="+mn-lt"/>
          <a:ea typeface="+mn-ea"/>
          <a:cs typeface="+mn-cs"/>
        </a:defRPr>
      </a:lvl3pPr>
      <a:lvl4pPr marL="1511132" algn="l" rtl="0" eaLnBrk="1" latinLnBrk="0" hangingPunct="1">
        <a:defRPr kumimoji="0" kern="1200">
          <a:solidFill>
            <a:schemeClr val="tx1"/>
          </a:solidFill>
          <a:latin typeface="+mn-lt"/>
          <a:ea typeface="+mn-ea"/>
          <a:cs typeface="+mn-cs"/>
        </a:defRPr>
      </a:lvl4pPr>
      <a:lvl5pPr marL="2014841" algn="l" rtl="0" eaLnBrk="1" latinLnBrk="0" hangingPunct="1">
        <a:defRPr kumimoji="0" kern="1200">
          <a:solidFill>
            <a:schemeClr val="tx1"/>
          </a:solidFill>
          <a:latin typeface="+mn-lt"/>
          <a:ea typeface="+mn-ea"/>
          <a:cs typeface="+mn-cs"/>
        </a:defRPr>
      </a:lvl5pPr>
      <a:lvl6pPr marL="2518552" algn="l" rtl="0" eaLnBrk="1" latinLnBrk="0" hangingPunct="1">
        <a:defRPr kumimoji="0" kern="1200">
          <a:solidFill>
            <a:schemeClr val="tx1"/>
          </a:solidFill>
          <a:latin typeface="+mn-lt"/>
          <a:ea typeface="+mn-ea"/>
          <a:cs typeface="+mn-cs"/>
        </a:defRPr>
      </a:lvl6pPr>
      <a:lvl7pPr marL="3022262" algn="l" rtl="0" eaLnBrk="1" latinLnBrk="0" hangingPunct="1">
        <a:defRPr kumimoji="0" kern="1200">
          <a:solidFill>
            <a:schemeClr val="tx1"/>
          </a:solidFill>
          <a:latin typeface="+mn-lt"/>
          <a:ea typeface="+mn-ea"/>
          <a:cs typeface="+mn-cs"/>
        </a:defRPr>
      </a:lvl7pPr>
      <a:lvl8pPr marL="3525971" algn="l" rtl="0" eaLnBrk="1" latinLnBrk="0" hangingPunct="1">
        <a:defRPr kumimoji="0" kern="1200">
          <a:solidFill>
            <a:schemeClr val="tx1"/>
          </a:solidFill>
          <a:latin typeface="+mn-lt"/>
          <a:ea typeface="+mn-ea"/>
          <a:cs typeface="+mn-cs"/>
        </a:defRPr>
      </a:lvl8pPr>
      <a:lvl9pPr marL="402968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45464" y="5591023"/>
            <a:ext cx="2283908" cy="1097193"/>
          </a:xfrm>
        </p:spPr>
        <p:txBody>
          <a:bodyPr>
            <a:normAutofit/>
          </a:bodyPr>
          <a:lstStyle/>
          <a:p>
            <a:r>
              <a:rPr lang="ru-RU" sz="1500" b="1" dirty="0" smtClean="0">
                <a:latin typeface="Times New Roman" pitchFamily="18" charset="0"/>
                <a:cs typeface="Times New Roman" pitchFamily="18" charset="0"/>
              </a:rPr>
              <a:t>Штаб ГОиЧС гимназии</a:t>
            </a:r>
            <a:endParaRPr lang="ru-RU" sz="1500" b="1" dirty="0">
              <a:latin typeface="Times New Roman" pitchFamily="18" charset="0"/>
              <a:cs typeface="Times New Roman" pitchFamily="18" charset="0"/>
            </a:endParaRPr>
          </a:p>
        </p:txBody>
      </p:sp>
      <p:sp>
        <p:nvSpPr>
          <p:cNvPr id="8" name="Прямоугольник 7"/>
          <p:cNvSpPr/>
          <p:nvPr/>
        </p:nvSpPr>
        <p:spPr>
          <a:xfrm>
            <a:off x="7854024" y="7152555"/>
            <a:ext cx="2050216" cy="359413"/>
          </a:xfrm>
          <a:prstGeom prst="rect">
            <a:avLst/>
          </a:prstGeom>
        </p:spPr>
        <p:txBody>
          <a:bodyPr wrap="none" lIns="100794" tIns="50397" rIns="100794" bIns="50397">
            <a:spAutoFit/>
          </a:bodyPr>
          <a:lstStyle/>
          <a:p>
            <a:r>
              <a:rPr lang="en-US" smtClean="0"/>
              <a:t>http://gim.vp43.ru/</a:t>
            </a:r>
            <a:endParaRPr lang="ru-RU" dirty="0"/>
          </a:p>
        </p:txBody>
      </p:sp>
      <p:pic>
        <p:nvPicPr>
          <p:cNvPr id="1028" name="Picture 4" descr="http://gim.vp43.ru/images/br/bezop.jpg"/>
          <p:cNvPicPr>
            <a:picLocks noChangeAspect="1" noChangeArrowheads="1"/>
          </p:cNvPicPr>
          <p:nvPr/>
        </p:nvPicPr>
        <p:blipFill>
          <a:blip r:embed="rId2"/>
          <a:srcRect/>
          <a:stretch>
            <a:fillRect/>
          </a:stretch>
        </p:blipFill>
        <p:spPr bwMode="auto">
          <a:xfrm>
            <a:off x="1" y="0"/>
            <a:ext cx="10080626" cy="6221001"/>
          </a:xfrm>
          <a:prstGeom prst="rect">
            <a:avLst/>
          </a:prstGeom>
          <a:noFill/>
        </p:spPr>
      </p:pic>
      <p:sp>
        <p:nvSpPr>
          <p:cNvPr id="11" name="Прямоугольник 10"/>
          <p:cNvSpPr/>
          <p:nvPr/>
        </p:nvSpPr>
        <p:spPr>
          <a:xfrm>
            <a:off x="2835160" y="4094827"/>
            <a:ext cx="5197859" cy="845956"/>
          </a:xfrm>
          <a:prstGeom prst="rect">
            <a:avLst/>
          </a:prstGeom>
        </p:spPr>
        <p:txBody>
          <a:bodyPr wrap="square" lIns="100794" tIns="50397" rIns="100794" bIns="50397">
            <a:spAutoFit/>
          </a:bodyPr>
          <a:lstStyle/>
          <a:p>
            <a:r>
              <a:rPr lang="ru-RU" sz="2600" b="1" dirty="0" smtClean="0">
                <a:solidFill>
                  <a:schemeClr val="bg1"/>
                </a:solidFill>
                <a:latin typeface="Times New Roman" pitchFamily="18" charset="0"/>
                <a:cs typeface="Times New Roman" pitchFamily="18" charset="0"/>
              </a:rPr>
              <a:t>Территория безопасности</a:t>
            </a:r>
          </a:p>
          <a:p>
            <a:r>
              <a:rPr lang="ru-RU" sz="2600" b="1" dirty="0" smtClean="0">
                <a:solidFill>
                  <a:schemeClr val="bg1"/>
                </a:solidFill>
                <a:latin typeface="Times New Roman" pitchFamily="18" charset="0"/>
                <a:cs typeface="Times New Roman" pitchFamily="18" charset="0"/>
              </a:rPr>
              <a:t>Правила безопасного поведения</a:t>
            </a:r>
            <a:endParaRPr lang="ru-RU" sz="2600" b="1" dirty="0">
              <a:solidFill>
                <a:schemeClr val="bg1"/>
              </a:solidFill>
              <a:latin typeface="Times New Roman" pitchFamily="18" charset="0"/>
              <a:cs typeface="Times New Roman" pitchFamily="18" charset="0"/>
            </a:endParaRPr>
          </a:p>
        </p:txBody>
      </p:sp>
      <p:pic>
        <p:nvPicPr>
          <p:cNvPr id="13" name="Picture 2" descr="C:\Documents and Settings\Кучин.GIM\Мои документы\Мои рисунки\гимназия\13ноябрь 039.jpg"/>
          <p:cNvPicPr>
            <a:picLocks noChangeAspect="1" noChangeArrowheads="1"/>
          </p:cNvPicPr>
          <p:nvPr/>
        </p:nvPicPr>
        <p:blipFill>
          <a:blip r:embed="rId3" cstate="print"/>
          <a:srcRect/>
          <a:stretch>
            <a:fillRect/>
          </a:stretch>
        </p:blipFill>
        <p:spPr bwMode="auto">
          <a:xfrm>
            <a:off x="3543959" y="4901958"/>
            <a:ext cx="3543995" cy="2657717"/>
          </a:xfrm>
          <a:prstGeom prst="rect">
            <a:avLst/>
          </a:prstGeom>
          <a:noFill/>
        </p:spPr>
      </p:pic>
      <p:pic>
        <p:nvPicPr>
          <p:cNvPr id="6" name="Picture 9" descr="C:\Documents and Settings\Кучин.GIM\Мои документы\Мои рисунки\5413_b.jpg"/>
          <p:cNvPicPr>
            <a:picLocks noChangeAspect="1" noChangeArrowheads="1"/>
          </p:cNvPicPr>
          <p:nvPr/>
        </p:nvPicPr>
        <p:blipFill>
          <a:blip r:embed="rId4"/>
          <a:srcRect/>
          <a:stretch>
            <a:fillRect/>
          </a:stretch>
        </p:blipFill>
        <p:spPr bwMode="auto">
          <a:xfrm>
            <a:off x="0" y="0"/>
            <a:ext cx="1023785" cy="1474736"/>
          </a:xfrm>
          <a:prstGeom prst="rect">
            <a:avLst/>
          </a:prstGeom>
          <a:noFill/>
        </p:spPr>
      </p:pic>
      <p:sp>
        <p:nvSpPr>
          <p:cNvPr id="10" name="Подзаголовок 2"/>
          <p:cNvSpPr txBox="1">
            <a:spLocks/>
          </p:cNvSpPr>
          <p:nvPr/>
        </p:nvSpPr>
        <p:spPr>
          <a:xfrm>
            <a:off x="1575073" y="6462482"/>
            <a:ext cx="1968886" cy="1097193"/>
          </a:xfrm>
          <a:prstGeom prst="rect">
            <a:avLst/>
          </a:prstGeom>
        </p:spPr>
        <p:txBody>
          <a:bodyPr vert="horz" lIns="100794" tIns="50397" rIns="100794" bIns="50397" rtlCol="0">
            <a:normAutofit/>
          </a:bodyPr>
          <a:lstStyle/>
          <a:p>
            <a:pPr algn="ctr" defTabSz="1007943" fontAlgn="auto" hangingPunct="1">
              <a:lnSpc>
                <a:spcPct val="100000"/>
              </a:lnSpc>
              <a:spcBef>
                <a:spcPct val="20000"/>
              </a:spcBef>
              <a:spcAft>
                <a:spcPts val="0"/>
              </a:spcAft>
              <a:buClrTx/>
              <a:buSzTx/>
              <a:defRPr/>
            </a:pPr>
            <a:r>
              <a:rPr lang="ru-RU" sz="1500" b="1" dirty="0" smtClean="0">
                <a:latin typeface="Times New Roman" pitchFamily="18" charset="0"/>
                <a:cs typeface="Times New Roman" pitchFamily="18" charset="0"/>
              </a:rPr>
              <a:t>Штаб ГОиЧС гимназии</a:t>
            </a:r>
            <a:endParaRPr lang="ru-RU" sz="1500" b="1" dirty="0">
              <a:latin typeface="Times New Roman" pitchFamily="18" charset="0"/>
              <a:cs typeface="Times New Roman" pitchFamily="18" charset="0"/>
            </a:endParaRPr>
          </a:p>
        </p:txBody>
      </p:sp>
      <p:pic>
        <p:nvPicPr>
          <p:cNvPr id="7" name="Picture 3" descr="C:\Documents and Settings\Кучин.GIM\Мои документы\Мои рисунки\i (1).jpg"/>
          <p:cNvPicPr>
            <a:picLocks noChangeAspect="1" noChangeArrowheads="1"/>
          </p:cNvPicPr>
          <p:nvPr/>
        </p:nvPicPr>
        <p:blipFill>
          <a:blip r:embed="rId5"/>
          <a:srcRect/>
          <a:stretch>
            <a:fillRect/>
          </a:stretch>
        </p:blipFill>
        <p:spPr bwMode="auto">
          <a:xfrm>
            <a:off x="1" y="5512275"/>
            <a:ext cx="1516449" cy="2047400"/>
          </a:xfrm>
          <a:prstGeom prst="rect">
            <a:avLst/>
          </a:prstGeom>
          <a:noFill/>
        </p:spPr>
      </p:pic>
      <p:pic>
        <p:nvPicPr>
          <p:cNvPr id="5" name="Picture 2" descr="C:\Documents and Settings\Кучин.GIM\Мои документы\Мои рисунки\гимназия\логотип алый.JPG"/>
          <p:cNvPicPr>
            <a:picLocks noChangeAspect="1" noChangeArrowheads="1"/>
          </p:cNvPicPr>
          <p:nvPr/>
        </p:nvPicPr>
        <p:blipFill>
          <a:blip r:embed="rId6" cstate="print"/>
          <a:srcRect/>
          <a:stretch>
            <a:fillRect/>
          </a:stretch>
        </p:blipFill>
        <p:spPr bwMode="auto">
          <a:xfrm>
            <a:off x="4095248" y="787445"/>
            <a:ext cx="1338806" cy="14223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397238" cy="1851011"/>
          </a:xfrm>
        </p:spPr>
        <p:txBody>
          <a:bodyPr>
            <a:normAutofit fontScale="90000"/>
          </a:bodyPr>
          <a:lstStyle/>
          <a:p>
            <a:pPr algn="ctr" fontAlgn="auto">
              <a:spcAft>
                <a:spcPts val="0"/>
              </a:spcAft>
              <a:defRPr/>
            </a:pPr>
            <a:r>
              <a:rPr lang="ru-RU" sz="2400" b="1" dirty="0">
                <a:latin typeface="Times New Roman" pitchFamily="18" charset="0"/>
                <a:cs typeface="Times New Roman" pitchFamily="18" charset="0"/>
              </a:rPr>
              <a:t>ПАМЯТКА обучающемуся, воспитаннику</a:t>
            </a:r>
            <a:br>
              <a:rPr lang="ru-RU" sz="2400" b="1" dirty="0">
                <a:latin typeface="Times New Roman" pitchFamily="18" charset="0"/>
                <a:cs typeface="Times New Roman" pitchFamily="18" charset="0"/>
              </a:rPr>
            </a:br>
            <a:r>
              <a:rPr lang="ru-RU" sz="2400" b="1" dirty="0">
                <a:latin typeface="Times New Roman" pitchFamily="18" charset="0"/>
                <a:cs typeface="Times New Roman" pitchFamily="18" charset="0"/>
              </a:rPr>
              <a:t>о мерах личной безопасности </a:t>
            </a:r>
            <a:r>
              <a:rPr lang="ru-RU" sz="2400" b="1" dirty="0" smtClean="0">
                <a:latin typeface="Times New Roman" pitchFamily="18" charset="0"/>
                <a:cs typeface="Times New Roman" pitchFamily="18" charset="0"/>
              </a:rPr>
              <a:t>весной</a:t>
            </a:r>
            <a:endParaRPr lang="ru-RU" sz="2400" b="1" dirty="0">
              <a:latin typeface="Times New Roman" pitchFamily="18" charset="0"/>
              <a:cs typeface="Times New Roman" pitchFamily="18" charset="0"/>
            </a:endParaRPr>
          </a:p>
        </p:txBody>
      </p:sp>
      <p:pic>
        <p:nvPicPr>
          <p:cNvPr id="4" name="Объект 3"/>
          <p:cNvPicPr>
            <a:picLocks noGrp="1" noChangeAspect="1"/>
          </p:cNvPicPr>
          <p:nvPr>
            <p:ph idx="1"/>
          </p:nvPr>
        </p:nvPicPr>
        <p:blipFill rotWithShape="1">
          <a:blip r:embed="rId2">
            <a:extLst/>
          </a:blip>
          <a:srcRect l="16405" t="17146" r="23842" b="17202"/>
          <a:stretch/>
        </p:blipFill>
        <p:spPr>
          <a:xfrm>
            <a:off x="0" y="2208201"/>
            <a:ext cx="3558766" cy="3176590"/>
          </a:xfrm>
          <a:effectLst>
            <a:softEdge rad="112500"/>
          </a:effectLst>
        </p:spPr>
      </p:pic>
      <p:sp>
        <p:nvSpPr>
          <p:cNvPr id="6" name="Прямоугольник 5"/>
          <p:cNvSpPr>
            <a:spLocks noChangeArrowheads="1"/>
          </p:cNvSpPr>
          <p:nvPr/>
        </p:nvSpPr>
        <p:spPr bwMode="auto">
          <a:xfrm>
            <a:off x="3611563" y="779441"/>
            <a:ext cx="6111875" cy="4824098"/>
          </a:xfrm>
          <a:prstGeom prst="rect">
            <a:avLst/>
          </a:prstGeom>
          <a:noFill/>
          <a:ln w="9525">
            <a:noFill/>
            <a:miter lim="800000"/>
            <a:headEnd/>
            <a:tailEnd/>
          </a:ln>
        </p:spPr>
        <p:txBody>
          <a:bodyPr wrap="square" lIns="100662" tIns="50334" rIns="100662" bIns="50334">
            <a:spAutoFit/>
          </a:bodyPr>
          <a:lstStyle/>
          <a:p>
            <a:pPr algn="just"/>
            <a:r>
              <a:rPr lang="ru-RU" sz="2200" dirty="0">
                <a:latin typeface="Times New Roman" pitchFamily="18" charset="0"/>
                <a:cs typeface="Times New Roman" pitchFamily="18" charset="0"/>
              </a:rPr>
              <a:t>1. Не ходи под крышами зданий, с которых свисают сосульки или может сойти снег. </a:t>
            </a:r>
          </a:p>
          <a:p>
            <a:pPr algn="just"/>
            <a:r>
              <a:rPr lang="ru-RU" sz="2200" dirty="0">
                <a:latin typeface="Times New Roman" pitchFamily="18" charset="0"/>
                <a:cs typeface="Times New Roman" pitchFamily="18" charset="0"/>
              </a:rPr>
              <a:t>2. При наступлении весны не торопись снимать головной убор – весенняя погода бывает коварна, а тёплый ветер – обманчивым.</a:t>
            </a:r>
          </a:p>
          <a:p>
            <a:pPr algn="just"/>
            <a:r>
              <a:rPr lang="ru-RU" sz="2200" dirty="0">
                <a:latin typeface="Times New Roman" pitchFamily="18" charset="0"/>
                <a:cs typeface="Times New Roman" pitchFamily="18" charset="0"/>
              </a:rPr>
              <a:t>3. Носи удобную, непромокаемую обувь с нескользящей подошвой – весной очень скользко.</a:t>
            </a:r>
          </a:p>
          <a:p>
            <a:pPr algn="just"/>
            <a:r>
              <a:rPr lang="ru-RU" sz="2200" dirty="0">
                <a:latin typeface="Times New Roman" pitchFamily="18" charset="0"/>
                <a:cs typeface="Times New Roman" pitchFamily="18" charset="0"/>
              </a:rPr>
              <a:t>4. Помни, что вирусы распространяются в тёплую и влажную погоду быстрее, чем в мороз – пользуйся </a:t>
            </a:r>
            <a:r>
              <a:rPr lang="ru-RU" sz="2200" dirty="0" err="1">
                <a:latin typeface="Times New Roman" pitchFamily="18" charset="0"/>
                <a:cs typeface="Times New Roman" pitchFamily="18" charset="0"/>
              </a:rPr>
              <a:t>оксолиновой</a:t>
            </a:r>
            <a:r>
              <a:rPr lang="ru-RU" sz="2200" dirty="0">
                <a:latin typeface="Times New Roman" pitchFamily="18" charset="0"/>
                <a:cs typeface="Times New Roman" pitchFamily="18" charset="0"/>
              </a:rPr>
              <a:t> мазью и другими профилактическими средствами. Носи в кармашке сумки маску, которой можно воспользоваться в помещении, где находится чихающий или кашляющий человек.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708003"/>
            <a:ext cx="9763125" cy="6032500"/>
          </a:xfrm>
        </p:spPr>
        <p:txBody>
          <a:bodyPr>
            <a:noAutofit/>
          </a:bodyPr>
          <a:lstStyle/>
          <a:p>
            <a:pPr marL="302032" indent="-302032" algn="just" fontAlgn="auto">
              <a:spcAft>
                <a:spcPts val="0"/>
              </a:spcAft>
              <a:buClr>
                <a:schemeClr val="accent3"/>
              </a:buClr>
              <a:buFont typeface="Wingdings 2"/>
              <a:buChar char=""/>
              <a:defRPr/>
            </a:pPr>
            <a:r>
              <a:rPr lang="ru-RU" sz="2400" dirty="0">
                <a:latin typeface="Times New Roman" pitchFamily="18" charset="0"/>
                <a:cs typeface="Times New Roman" pitchFamily="18" charset="0"/>
              </a:rPr>
              <a:t>Помните: чаще всего сосульки образуются над водостоками, поэтому эти места фасадов домов бывают особенно опасны. Их необходимо обходить стороной.</a:t>
            </a:r>
          </a:p>
          <a:p>
            <a:pPr marL="302032" indent="-302032" algn="just" fontAlgn="auto">
              <a:spcAft>
                <a:spcPts val="0"/>
              </a:spcAft>
              <a:buClr>
                <a:schemeClr val="accent3"/>
              </a:buClr>
              <a:buFont typeface="Wingdings 2"/>
              <a:buChar char=""/>
              <a:defRPr/>
            </a:pPr>
            <a:r>
              <a:rPr lang="ru-RU" sz="2400" dirty="0">
                <a:latin typeface="Times New Roman" pitchFamily="18" charset="0"/>
                <a:cs typeface="Times New Roman" pitchFamily="18" charset="0"/>
              </a:rPr>
              <a:t>Соблюдайте осторожность и, по возможности, не подходите близко к стенам зданий.</a:t>
            </a:r>
          </a:p>
          <a:p>
            <a:pPr marL="302032" indent="-302032" algn="just" fontAlgn="auto">
              <a:spcAft>
                <a:spcPts val="0"/>
              </a:spcAft>
              <a:buClr>
                <a:schemeClr val="accent3"/>
              </a:buClr>
              <a:buFont typeface="Wingdings 2"/>
              <a:buChar char=""/>
              <a:defRPr/>
            </a:pPr>
            <a:r>
              <a:rPr lang="ru-RU" sz="2400" dirty="0">
                <a:latin typeface="Times New Roman" pitchFamily="18" charset="0"/>
                <a:cs typeface="Times New Roman" pitchFamily="18" charset="0"/>
              </a:rPr>
              <a:t>Если вы услышали наверху подозрительный шум – нельзя останавливаться, поднимать голову и рассматривать, что там случилось. Возможно, это сход снега или ледяной глыбы. Бежать от здания тоже нельзя. Нужно как можно быстрее прижаться к стене, козырек крыши послужит укрытием. </a:t>
            </a:r>
          </a:p>
          <a:p>
            <a:pPr marL="302032" indent="-302032" algn="just" fontAlgn="auto">
              <a:spcAft>
                <a:spcPts val="0"/>
              </a:spcAft>
              <a:buClr>
                <a:schemeClr val="accent3"/>
              </a:buClr>
              <a:buFont typeface="Wingdings 2"/>
              <a:buChar char=""/>
              <a:defRPr/>
            </a:pPr>
            <a:r>
              <a:rPr lang="ru-RU" sz="2400" dirty="0">
                <a:latin typeface="Times New Roman" pitchFamily="18" charset="0"/>
                <a:cs typeface="Times New Roman" pitchFamily="18" charset="0"/>
              </a:rPr>
              <a:t>Всегда обращайте внимание на огороженные участки тротуаров и ни в коем случае не заходите в опасные зоны.</a:t>
            </a:r>
          </a:p>
          <a:p>
            <a:pPr marL="302032" indent="-302032" algn="just" fontAlgn="auto">
              <a:spcAft>
                <a:spcPts val="0"/>
              </a:spcAft>
              <a:buClr>
                <a:schemeClr val="accent3"/>
              </a:buClr>
              <a:buFont typeface="Wingdings 2"/>
              <a:buChar char=""/>
              <a:defRPr/>
            </a:pPr>
            <a:r>
              <a:rPr lang="ru-RU" sz="2400" dirty="0">
                <a:latin typeface="Times New Roman" pitchFamily="18" charset="0"/>
                <a:cs typeface="Times New Roman" pitchFamily="18" charset="0"/>
              </a:rPr>
              <a:t>Чтобы избежать травматизма, родителям необходимо научить своих детей соблюдению правил нахождения вблизи жилых домов и зданий, зданий и сооружений от снега с целью исключения образования наледей</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503238" y="128588"/>
            <a:ext cx="9074150" cy="793729"/>
          </a:xfrm>
        </p:spPr>
        <p:txBody>
          <a:bodyPr/>
          <a:lstStyle/>
          <a:p>
            <a:pPr algn="ctr"/>
            <a:r>
              <a:rPr lang="ru-RU" sz="2400" b="1" dirty="0" smtClean="0">
                <a:latin typeface="Times New Roman" pitchFamily="18" charset="0"/>
                <a:cs typeface="Times New Roman" pitchFamily="18" charset="0"/>
              </a:rPr>
              <a:t>А еще…</a:t>
            </a:r>
          </a:p>
        </p:txBody>
      </p:sp>
      <p:sp>
        <p:nvSpPr>
          <p:cNvPr id="3" name="Объект 2"/>
          <p:cNvSpPr>
            <a:spLocks noGrp="1"/>
          </p:cNvSpPr>
          <p:nvPr>
            <p:ph idx="1"/>
          </p:nvPr>
        </p:nvSpPr>
        <p:spPr>
          <a:xfrm>
            <a:off x="119063" y="1065193"/>
            <a:ext cx="9763125" cy="6365895"/>
          </a:xfrm>
        </p:spPr>
        <p:txBody>
          <a:bodyPr>
            <a:normAutofit fontScale="92500" lnSpcReduction="20000"/>
          </a:bodyPr>
          <a:lstStyle/>
          <a:p>
            <a:pPr marL="302096" indent="-302096" algn="just" fontAlgn="auto">
              <a:spcAft>
                <a:spcPts val="0"/>
              </a:spcAft>
              <a:buClr>
                <a:schemeClr val="accent3"/>
              </a:buClr>
              <a:buFont typeface="Wingdings 2"/>
              <a:buChar char=""/>
              <a:defRPr/>
            </a:pPr>
            <a:r>
              <a:rPr lang="ru-RU" sz="2800" dirty="0">
                <a:latin typeface="Times New Roman" pitchFamily="18" charset="0"/>
                <a:cs typeface="Times New Roman" pitchFamily="18" charset="0"/>
              </a:rPr>
              <a:t>Будь очень внимателен на дороге, переходи её только по пешеходному переходу и только тогда, когда видишь, что машина притормаживает, чтобы тебя пропустить. Будь </a:t>
            </a:r>
            <a:r>
              <a:rPr lang="ru-RU" sz="2800" dirty="0" err="1">
                <a:latin typeface="Times New Roman" pitchFamily="18" charset="0"/>
                <a:cs typeface="Times New Roman" pitchFamily="18" charset="0"/>
              </a:rPr>
              <a:t>взаимовежлив</a:t>
            </a:r>
            <a:r>
              <a:rPr lang="ru-RU" sz="2800" dirty="0">
                <a:latin typeface="Times New Roman" pitchFamily="18" charset="0"/>
                <a:cs typeface="Times New Roman" pitchFamily="18" charset="0"/>
              </a:rPr>
              <a:t> с водителями.</a:t>
            </a:r>
          </a:p>
          <a:p>
            <a:pPr marL="302096" indent="-302096" algn="just" fontAlgn="auto">
              <a:spcAft>
                <a:spcPts val="0"/>
              </a:spcAft>
              <a:buClr>
                <a:schemeClr val="accent3"/>
              </a:buClr>
              <a:buFont typeface="Wingdings 2"/>
              <a:buChar char=""/>
              <a:defRPr/>
            </a:pPr>
            <a:r>
              <a:rPr lang="ru-RU" sz="2800" dirty="0">
                <a:latin typeface="Times New Roman" pitchFamily="18" charset="0"/>
                <a:cs typeface="Times New Roman" pitchFamily="18" charset="0"/>
              </a:rPr>
              <a:t>Обращай внимание на бродячих животных, при возможности обходи их стороной, весной инстинкты у животных обостряются.</a:t>
            </a:r>
          </a:p>
          <a:p>
            <a:pPr marL="302096" indent="-302096" algn="just" fontAlgn="auto">
              <a:spcAft>
                <a:spcPts val="0"/>
              </a:spcAft>
              <a:buClr>
                <a:schemeClr val="accent3"/>
              </a:buClr>
              <a:buFont typeface="Wingdings 2"/>
              <a:buChar char=""/>
              <a:defRPr/>
            </a:pPr>
            <a:r>
              <a:rPr lang="ru-RU" sz="2800" dirty="0">
                <a:latin typeface="Times New Roman" pitchFamily="18" charset="0"/>
                <a:cs typeface="Times New Roman" pitchFamily="18" charset="0"/>
              </a:rPr>
              <a:t>Всегда будь осторожен при общении с незнакомыми людьми, никогда не уходи с незнакомым человеком. Не афишируй наличие телефона, дорогих украшений.</a:t>
            </a:r>
          </a:p>
          <a:p>
            <a:pPr marL="302096" indent="-302096" algn="just" fontAlgn="auto">
              <a:spcAft>
                <a:spcPts val="0"/>
              </a:spcAft>
              <a:buClr>
                <a:schemeClr val="accent3"/>
              </a:buClr>
              <a:buFont typeface="Wingdings 2"/>
              <a:buChar char=""/>
              <a:defRPr/>
            </a:pPr>
            <a:r>
              <a:rPr lang="ru-RU" sz="2800" dirty="0">
                <a:latin typeface="Times New Roman" pitchFamily="18" charset="0"/>
                <a:cs typeface="Times New Roman" pitchFamily="18" charset="0"/>
              </a:rPr>
              <a:t>Будь осторожен во время прогулки у реки! Помни, что весна – самое опасное время на реке! Не переходите реку, пруд, озеро по льду весной. Внимательно следите за специальными знаками. Помните, течение реки сильно подмывает крутые берега. Возможны обвалы. Остерегайтесь любоваться весенним ледоходом с обрывистых берегов. Весной опасно подходить к плотинам, к прудам. Так как они могут быть неожиданно сорваны напором льда. Ни при каких обстоятельствах не приближайтесь к ледяным заторам.</a:t>
            </a:r>
          </a:p>
          <a:p>
            <a:pPr marL="302096" indent="-302096" fontAlgn="auto">
              <a:spcAft>
                <a:spcPts val="0"/>
              </a:spcAft>
              <a:buClr>
                <a:schemeClr val="accent3"/>
              </a:buClr>
              <a:buFont typeface="Wingdings 2"/>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503238" y="207963"/>
            <a:ext cx="9074150" cy="1031875"/>
          </a:xfrm>
        </p:spPr>
        <p:txBody>
          <a:bodyPr/>
          <a:lstStyle/>
          <a:p>
            <a:pPr algn="ctr"/>
            <a:r>
              <a:rPr lang="ru-RU" sz="2400" b="1" dirty="0" smtClean="0">
                <a:latin typeface="Times New Roman" pitchFamily="18" charset="0"/>
                <a:cs typeface="Times New Roman" pitchFamily="18" charset="0"/>
              </a:rPr>
              <a:t>Помните!</a:t>
            </a:r>
          </a:p>
        </p:txBody>
      </p:sp>
      <p:sp>
        <p:nvSpPr>
          <p:cNvPr id="3" name="Объект 2"/>
          <p:cNvSpPr>
            <a:spLocks noGrp="1"/>
          </p:cNvSpPr>
          <p:nvPr>
            <p:ph idx="1"/>
          </p:nvPr>
        </p:nvSpPr>
        <p:spPr>
          <a:xfrm>
            <a:off x="503238" y="1398588"/>
            <a:ext cx="9074150" cy="5573712"/>
          </a:xfrm>
        </p:spPr>
        <p:txBody>
          <a:bodyPr>
            <a:normAutofit/>
          </a:bodyPr>
          <a:lstStyle/>
          <a:p>
            <a:pPr marL="302032" indent="-302032" algn="ctr" fontAlgn="auto">
              <a:spcAft>
                <a:spcPts val="0"/>
              </a:spcAft>
              <a:buClr>
                <a:schemeClr val="accent3"/>
              </a:buClr>
              <a:buFont typeface="Wingdings 2"/>
              <a:buChar char=""/>
              <a:defRPr/>
            </a:pPr>
            <a:r>
              <a:rPr lang="ru-RU" sz="2400" b="1" dirty="0">
                <a:solidFill>
                  <a:schemeClr val="accent1">
                    <a:lumMod val="75000"/>
                  </a:schemeClr>
                </a:solidFill>
                <a:latin typeface="Times New Roman" pitchFamily="18" charset="0"/>
                <a:cs typeface="Times New Roman" pitchFamily="18" charset="0"/>
              </a:rPr>
              <a:t>Берегитесь сосулек и </a:t>
            </a:r>
            <a:r>
              <a:rPr lang="ru-RU" sz="2400" b="1" dirty="0" smtClean="0">
                <a:solidFill>
                  <a:schemeClr val="accent1">
                    <a:lumMod val="75000"/>
                  </a:schemeClr>
                </a:solidFill>
                <a:latin typeface="Times New Roman" pitchFamily="18" charset="0"/>
                <a:cs typeface="Times New Roman" pitchFamily="18" charset="0"/>
              </a:rPr>
              <a:t>схода </a:t>
            </a:r>
            <a:r>
              <a:rPr lang="ru-RU" sz="2400" b="1" dirty="0">
                <a:solidFill>
                  <a:schemeClr val="accent1">
                    <a:lumMod val="75000"/>
                  </a:schemeClr>
                </a:solidFill>
                <a:latin typeface="Times New Roman" pitchFamily="18" charset="0"/>
                <a:cs typeface="Times New Roman" pitchFamily="18" charset="0"/>
              </a:rPr>
              <a:t>снега с крыш!</a:t>
            </a:r>
          </a:p>
          <a:p>
            <a:pPr marL="302032" indent="-302032" algn="ctr" fontAlgn="auto">
              <a:spcAft>
                <a:spcPts val="0"/>
              </a:spcAft>
              <a:buClr>
                <a:schemeClr val="accent3"/>
              </a:buClr>
              <a:buFont typeface="Wingdings 2"/>
              <a:buChar char=""/>
              <a:defRPr/>
            </a:pPr>
            <a:r>
              <a:rPr lang="ru-RU" sz="2400" b="1" dirty="0">
                <a:solidFill>
                  <a:schemeClr val="accent1">
                    <a:lumMod val="75000"/>
                  </a:schemeClr>
                </a:solidFill>
                <a:latin typeface="Times New Roman" pitchFamily="18" charset="0"/>
                <a:cs typeface="Times New Roman" pitchFamily="18" charset="0"/>
              </a:rPr>
              <a:t>В связи с потеплением, возникает </a:t>
            </a:r>
            <a:r>
              <a:rPr lang="ru-RU" sz="2400" b="1" dirty="0" smtClean="0">
                <a:solidFill>
                  <a:schemeClr val="accent1">
                    <a:lumMod val="75000"/>
                  </a:schemeClr>
                </a:solidFill>
                <a:latin typeface="Times New Roman" pitchFamily="18" charset="0"/>
                <a:cs typeface="Times New Roman" pitchFamily="18" charset="0"/>
              </a:rPr>
              <a:t>возможность </a:t>
            </a:r>
            <a:r>
              <a:rPr lang="ru-RU" sz="2400" b="1" dirty="0">
                <a:solidFill>
                  <a:schemeClr val="accent1">
                    <a:lumMod val="75000"/>
                  </a:schemeClr>
                </a:solidFill>
                <a:latin typeface="Times New Roman" pitchFamily="18" charset="0"/>
                <a:cs typeface="Times New Roman" pitchFamily="18" charset="0"/>
              </a:rPr>
              <a:t>схода снежных масс и  </a:t>
            </a:r>
            <a:r>
              <a:rPr lang="ru-RU" sz="2400" b="1" dirty="0" smtClean="0">
                <a:solidFill>
                  <a:schemeClr val="accent1">
                    <a:lumMod val="75000"/>
                  </a:schemeClr>
                </a:solidFill>
                <a:latin typeface="Times New Roman" pitchFamily="18" charset="0"/>
                <a:cs typeface="Times New Roman" pitchFamily="18" charset="0"/>
              </a:rPr>
              <a:t>льда с крыш домов.</a:t>
            </a:r>
            <a:endParaRPr lang="ru-RU" sz="2400" b="1" dirty="0">
              <a:solidFill>
                <a:schemeClr val="accent1">
                  <a:lumMod val="75000"/>
                </a:schemeClr>
              </a:solidFill>
              <a:latin typeface="Times New Roman" pitchFamily="18" charset="0"/>
              <a:cs typeface="Times New Roman" pitchFamily="18" charset="0"/>
            </a:endParaRPr>
          </a:p>
          <a:p>
            <a:pPr marL="302032" indent="-302032" algn="just" fontAlgn="auto">
              <a:spcAft>
                <a:spcPts val="0"/>
              </a:spcAft>
              <a:buClr>
                <a:schemeClr val="accent3"/>
              </a:buClr>
              <a:buFont typeface="Wingdings 2"/>
              <a:buChar char=""/>
              <a:defRPr/>
            </a:pPr>
            <a:r>
              <a:rPr lang="ru-RU" sz="2400" dirty="0">
                <a:latin typeface="Times New Roman" pitchFamily="18" charset="0"/>
                <a:cs typeface="Times New Roman" pitchFamily="18" charset="0"/>
              </a:rPr>
              <a:t>Потепление приводит к тому, что слежавшийся снежный покров под воздействием влажности становится в три раза тяжелее.</a:t>
            </a:r>
          </a:p>
          <a:p>
            <a:pPr marL="302032" indent="-302032" fontAlgn="auto">
              <a:spcAft>
                <a:spcPts val="0"/>
              </a:spcAft>
              <a:buClr>
                <a:schemeClr val="accent3"/>
              </a:buClr>
              <a:buFont typeface="Wingdings 2"/>
              <a:buChar char=""/>
              <a:defRPr/>
            </a:pPr>
            <a:endParaRPr lang="ru-RU" dirty="0"/>
          </a:p>
        </p:txBody>
      </p:sp>
      <p:pic>
        <p:nvPicPr>
          <p:cNvPr id="5" name="Рисунок 4"/>
          <p:cNvPicPr>
            <a:picLocks noChangeAspect="1"/>
          </p:cNvPicPr>
          <p:nvPr/>
        </p:nvPicPr>
        <p:blipFill>
          <a:blip r:embed="rId2" cstate="print">
            <a:extLst/>
          </a:blip>
          <a:stretch>
            <a:fillRect/>
          </a:stretch>
        </p:blipFill>
        <p:spPr>
          <a:xfrm>
            <a:off x="6231070" y="4414841"/>
            <a:ext cx="3570221" cy="2398097"/>
          </a:xfrm>
          <a:prstGeom prst="rect">
            <a:avLst/>
          </a:prstGeom>
          <a:ln>
            <a:noFill/>
          </a:ln>
          <a:effectLst>
            <a:softEdge rad="112500"/>
          </a:effectLst>
        </p:spPr>
      </p:pic>
      <p:pic>
        <p:nvPicPr>
          <p:cNvPr id="6" name="Рисунок 4"/>
          <p:cNvPicPr>
            <a:picLocks noChangeAspect="1"/>
          </p:cNvPicPr>
          <p:nvPr/>
        </p:nvPicPr>
        <p:blipFill>
          <a:blip r:embed="rId3"/>
          <a:srcRect l="10823" r="10823"/>
          <a:stretch>
            <a:fillRect/>
          </a:stretch>
        </p:blipFill>
        <p:spPr bwMode="auto">
          <a:xfrm rot="420000">
            <a:off x="579726" y="3949108"/>
            <a:ext cx="3797136" cy="323354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636566"/>
            <a:ext cx="9074150" cy="571504"/>
          </a:xfrm>
        </p:spPr>
        <p:txBody>
          <a:bodyPr>
            <a:normAutofit/>
          </a:bodyPr>
          <a:lstStyle/>
          <a:p>
            <a:r>
              <a:rPr lang="ru-RU" sz="2400" b="1" dirty="0">
                <a:latin typeface="Times New Roman" pitchFamily="18" charset="0"/>
                <a:cs typeface="Times New Roman" pitchFamily="18" charset="0"/>
              </a:rPr>
              <a:t>Действия во время гололеда (гололедицы)</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7500" lnSpcReduction="20000"/>
          </a:bodyPr>
          <a:lstStyle/>
          <a:p>
            <a:r>
              <a:rPr lang="ru-RU" sz="2600" dirty="0" smtClean="0">
                <a:latin typeface="Times New Roman" pitchFamily="18" charset="0"/>
                <a:cs typeface="Times New Roman" pitchFamily="18" charset="0"/>
              </a:rPr>
              <a:t>Подготовьте </a:t>
            </a:r>
            <a:r>
              <a:rPr lang="ru-RU" sz="2600" dirty="0" err="1">
                <a:latin typeface="Times New Roman" pitchFamily="18" charset="0"/>
                <a:cs typeface="Times New Roman" pitchFamily="18" charset="0"/>
              </a:rPr>
              <a:t>малоскользящую</a:t>
            </a:r>
            <a:r>
              <a:rPr lang="ru-RU" sz="2600" dirty="0">
                <a:latin typeface="Times New Roman" pitchFamily="18" charset="0"/>
                <a:cs typeface="Times New Roman" pitchFamily="18" charset="0"/>
              </a:rPr>
              <a:t> </a:t>
            </a:r>
            <a:r>
              <a:rPr lang="ru-RU" sz="2600" dirty="0" smtClean="0">
                <a:latin typeface="Times New Roman" pitchFamily="18" charset="0"/>
                <a:cs typeface="Times New Roman" pitchFamily="18" charset="0"/>
              </a:rPr>
              <a:t>обувь.</a:t>
            </a:r>
            <a:endParaRPr lang="ru-RU" sz="2600" dirty="0">
              <a:latin typeface="Times New Roman" pitchFamily="18" charset="0"/>
              <a:cs typeface="Times New Roman" pitchFamily="18" charset="0"/>
            </a:endParaRPr>
          </a:p>
          <a:p>
            <a:r>
              <a:rPr lang="ru-RU" sz="2600" dirty="0" smtClean="0">
                <a:latin typeface="Times New Roman" pitchFamily="18" charset="0"/>
                <a:cs typeface="Times New Roman" pitchFamily="18" charset="0"/>
              </a:rPr>
              <a:t>Передвигайтесь </a:t>
            </a:r>
            <a:r>
              <a:rPr lang="ru-RU" sz="2600" dirty="0">
                <a:latin typeface="Times New Roman" pitchFamily="18" charset="0"/>
                <a:cs typeface="Times New Roman" pitchFamily="18" charset="0"/>
              </a:rPr>
              <a:t>осторожно, не торопясь, наступая на всю подошву. При этом ноги должны быть слегка расслаблены, руки свободны. Если Вы поскользнулись, присядьте, чтобы снизить высоту падения. В момент падения постарайтесь сгруппироваться и, перекатившись, смягчите удар о землю.</a:t>
            </a:r>
          </a:p>
          <a:p>
            <a:pPr lvl="0"/>
            <a:r>
              <a:rPr lang="ru-RU" sz="2600" dirty="0">
                <a:latin typeface="Times New Roman" pitchFamily="18" charset="0"/>
                <a:cs typeface="Times New Roman" pitchFamily="18" charset="0"/>
              </a:rPr>
              <a:t>особое внимание обращайте на провода линий электропередач, контактных сетей электротранспорта. Если Вы увидели оборванные провода, сообщите администрации населенного пункта о месте обрыва. </a:t>
            </a:r>
            <a:br>
              <a:rPr lang="ru-RU" sz="2600" dirty="0">
                <a:latin typeface="Times New Roman" pitchFamily="18" charset="0"/>
                <a:cs typeface="Times New Roman" pitchFamily="18" charset="0"/>
              </a:rPr>
            </a:br>
            <a:r>
              <a:rPr lang="ru-RU" sz="2600" dirty="0">
                <a:latin typeface="Times New Roman" pitchFamily="18" charset="0"/>
                <a:cs typeface="Times New Roman" pitchFamily="18" charset="0"/>
              </a:rPr>
              <a:t>Не стойте близко к краю проезжей части на остановках общественного транспорта, т.к. при торможении или </a:t>
            </a:r>
            <a:r>
              <a:rPr lang="ru-RU" sz="2600" dirty="0" err="1">
                <a:latin typeface="Times New Roman" pitchFamily="18" charset="0"/>
                <a:cs typeface="Times New Roman" pitchFamily="18" charset="0"/>
              </a:rPr>
              <a:t>трогании</a:t>
            </a:r>
            <a:r>
              <a:rPr lang="ru-RU" sz="2600" dirty="0">
                <a:latin typeface="Times New Roman" pitchFamily="18" charset="0"/>
                <a:cs typeface="Times New Roman" pitchFamily="18" charset="0"/>
              </a:rPr>
              <a:t> с места автобус, маршрутку может занести.</a:t>
            </a:r>
          </a:p>
          <a:p>
            <a:pPr lvl="0"/>
            <a:r>
              <a:rPr lang="ru-RU" sz="2600" dirty="0" smtClean="0">
                <a:latin typeface="Times New Roman" pitchFamily="18" charset="0"/>
                <a:cs typeface="Times New Roman" pitchFamily="18" charset="0"/>
              </a:rPr>
              <a:t>Особо </a:t>
            </a:r>
            <a:r>
              <a:rPr lang="ru-RU" sz="2600" dirty="0">
                <a:latin typeface="Times New Roman" pitchFamily="18" charset="0"/>
                <a:cs typeface="Times New Roman" pitchFamily="18" charset="0"/>
              </a:rPr>
              <a:t>внимательными будьте при переходе улицы в установленных для этого местах. Не начинайте свое движение до полной остановки автотранспорта.</a:t>
            </a:r>
          </a:p>
          <a:p>
            <a:pPr lvl="0"/>
            <a:r>
              <a:rPr lang="ru-RU" sz="2600" b="1" i="1" dirty="0" smtClean="0">
                <a:latin typeface="Times New Roman" pitchFamily="18" charset="0"/>
                <a:cs typeface="Times New Roman" pitchFamily="18" charset="0"/>
              </a:rPr>
              <a:t>Помните</a:t>
            </a:r>
            <a:r>
              <a:rPr lang="ru-RU" sz="2600" b="1" i="1" dirty="0">
                <a:latin typeface="Times New Roman" pitchFamily="18" charset="0"/>
                <a:cs typeface="Times New Roman" pitchFamily="18" charset="0"/>
              </a:rPr>
              <a:t>, что тормозной путь автомобиля значительно увеличивается в условиях гололедицы.</a:t>
            </a:r>
            <a:endParaRPr lang="ru-RU" sz="2600" dirty="0">
              <a:latin typeface="Times New Roman" pitchFamily="18" charset="0"/>
              <a:cs typeface="Times New Roman" pitchFamily="18" charset="0"/>
            </a:endParaRPr>
          </a:p>
          <a:p>
            <a:endParaRPr lang="ru-RU" sz="2200" dirty="0">
              <a:latin typeface="Times New Roman" pitchFamily="18" charset="0"/>
              <a:cs typeface="Times New Roman" pitchFamily="18" charset="0"/>
            </a:endParaRPr>
          </a:p>
        </p:txBody>
      </p:sp>
    </p:spTree>
    <p:extLst>
      <p:ext uri="{BB962C8B-B14F-4D97-AF65-F5344CB8AC3E}">
        <p14:creationId xmlns="" xmlns:p14="http://schemas.microsoft.com/office/powerpoint/2010/main" val="843065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latin typeface="Times New Roman" pitchFamily="18" charset="0"/>
                <a:cs typeface="Times New Roman" pitchFamily="18" charset="0"/>
              </a:rPr>
              <a:t>Осторожно, тонкий лёд!</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10000"/>
          </a:bodyPr>
          <a:lstStyle/>
          <a:p>
            <a:r>
              <a:rPr lang="ru-RU" sz="2800" dirty="0">
                <a:latin typeface="Times New Roman" pitchFamily="18" charset="0"/>
                <a:cs typeface="Times New Roman" pitchFamily="18" charset="0"/>
              </a:rPr>
              <a:t>в связи с продолжающимся интенсивным снеготаянием посещение в эти весенние дни водоемов опасно для жизни</a:t>
            </a:r>
            <a:r>
              <a:rPr lang="ru-RU" sz="2800" dirty="0" smtClean="0">
                <a:latin typeface="Times New Roman" pitchFamily="18" charset="0"/>
                <a:cs typeface="Times New Roman" pitchFamily="18" charset="0"/>
              </a:rPr>
              <a:t>!</a:t>
            </a:r>
          </a:p>
          <a:p>
            <a:r>
              <a:rPr lang="ru-RU" sz="2800" dirty="0">
                <a:latin typeface="Times New Roman" pitchFamily="18" charset="0"/>
                <a:cs typeface="Times New Roman" pitchFamily="18" charset="0"/>
              </a:rPr>
              <a:t>недопустимость игр вблизи водоемов и не оставлять без присмотра ребенка у водоема</a:t>
            </a:r>
            <a:r>
              <a:rPr lang="ru-RU" sz="2800" dirty="0" smtClean="0">
                <a:latin typeface="Times New Roman" pitchFamily="18" charset="0"/>
                <a:cs typeface="Times New Roman" pitchFamily="18" charset="0"/>
              </a:rPr>
              <a:t>.</a:t>
            </a:r>
          </a:p>
          <a:p>
            <a:r>
              <a:rPr lang="ru-RU" sz="2800" dirty="0">
                <a:latin typeface="Times New Roman" pitchFamily="18" charset="0"/>
                <a:cs typeface="Times New Roman" pitchFamily="18" charset="0"/>
              </a:rPr>
              <a:t>Катание и проведение других развлечений на льдинах нередко заканчиваются купанием в ледяной </a:t>
            </a:r>
            <a:r>
              <a:rPr lang="ru-RU" sz="2800" dirty="0" smtClean="0">
                <a:latin typeface="Times New Roman" pitchFamily="18" charset="0"/>
                <a:cs typeface="Times New Roman" pitchFamily="18" charset="0"/>
              </a:rPr>
              <a:t>воде.</a:t>
            </a:r>
          </a:p>
          <a:p>
            <a:r>
              <a:rPr lang="ru-RU" sz="2800" dirty="0">
                <a:latin typeface="Times New Roman" pitchFamily="18" charset="0"/>
                <a:cs typeface="Times New Roman" pitchFamily="18" charset="0"/>
              </a:rPr>
              <a:t>Помните:</a:t>
            </a:r>
          </a:p>
          <a:p>
            <a:pPr lvl="0"/>
            <a:r>
              <a:rPr lang="ru-RU" sz="2800" dirty="0">
                <a:latin typeface="Times New Roman" pitchFamily="18" charset="0"/>
                <a:cs typeface="Times New Roman" pitchFamily="18" charset="0"/>
              </a:rPr>
              <a:t>На весеннем льду легко провалиться;</a:t>
            </a:r>
          </a:p>
          <a:p>
            <a:pPr lvl="0"/>
            <a:r>
              <a:rPr lang="ru-RU" sz="2800" dirty="0">
                <a:latin typeface="Times New Roman" pitchFamily="18" charset="0"/>
                <a:cs typeface="Times New Roman" pitchFamily="18" charset="0"/>
              </a:rPr>
              <a:t>Быстрее всего процесс распада льда происходит у берегов;</a:t>
            </a:r>
          </a:p>
          <a:p>
            <a:pPr lvl="0"/>
            <a:r>
              <a:rPr lang="ru-RU" sz="2800" dirty="0">
                <a:latin typeface="Times New Roman" pitchFamily="18" charset="0"/>
                <a:cs typeface="Times New Roman" pitchFamily="18" charset="0"/>
              </a:rPr>
              <a:t>Весенний лед, покрытый снегом, быстро превращается в рыхлую массу.</a:t>
            </a:r>
          </a:p>
          <a:p>
            <a:endParaRPr lang="ru-RU" dirty="0"/>
          </a:p>
        </p:txBody>
      </p:sp>
    </p:spTree>
    <p:extLst>
      <p:ext uri="{BB962C8B-B14F-4D97-AF65-F5344CB8AC3E}">
        <p14:creationId xmlns="" xmlns:p14="http://schemas.microsoft.com/office/powerpoint/2010/main" val="4156905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03238" y="301625"/>
            <a:ext cx="9069387" cy="1260475"/>
          </a:xfrm>
        </p:spPr>
        <p:txBody>
          <a:bodyPr/>
          <a:lstStyle/>
          <a:p>
            <a:pPr eaLnBrk="1"/>
            <a:r>
              <a:rPr lang="ru-RU" sz="2400" b="1" dirty="0" smtClean="0">
                <a:solidFill>
                  <a:schemeClr val="accent2"/>
                </a:solidFill>
                <a:latin typeface="Times New Roman" pitchFamily="18" charset="0"/>
                <a:cs typeface="Times New Roman" pitchFamily="18" charset="0"/>
              </a:rPr>
              <a:t>Обвалы берега</a:t>
            </a:r>
          </a:p>
        </p:txBody>
      </p:sp>
      <p:sp>
        <p:nvSpPr>
          <p:cNvPr id="29699" name="Rectangle 4"/>
          <p:cNvSpPr>
            <a:spLocks noGrp="1" noChangeArrowheads="1"/>
          </p:cNvSpPr>
          <p:nvPr>
            <p:ph type="body" sz="half" idx="2"/>
          </p:nvPr>
        </p:nvSpPr>
        <p:spPr>
          <a:xfrm>
            <a:off x="4968875" y="1476375"/>
            <a:ext cx="4603750" cy="5616575"/>
          </a:xfrm>
        </p:spPr>
        <p:txBody>
          <a:bodyPr/>
          <a:lstStyle/>
          <a:p>
            <a:pPr eaLnBrk="1">
              <a:lnSpc>
                <a:spcPct val="100000"/>
              </a:lnSpc>
              <a:spcBef>
                <a:spcPct val="20000"/>
              </a:spcBef>
              <a:spcAft>
                <a:spcPct val="0"/>
              </a:spcAft>
            </a:pPr>
            <a:r>
              <a:rPr lang="ru-RU" sz="2400" dirty="0" smtClean="0">
                <a:latin typeface="Times New Roman" pitchFamily="18" charset="0"/>
              </a:rPr>
              <a:t>Берега рек </a:t>
            </a:r>
            <a:r>
              <a:rPr lang="ru-RU" sz="2400" dirty="0" smtClean="0">
                <a:latin typeface="Times New Roman" pitchFamily="18" charset="0"/>
              </a:rPr>
              <a:t>или оврагов нашего региона или </a:t>
            </a:r>
            <a:r>
              <a:rPr lang="ru-RU" sz="2400" dirty="0" smtClean="0">
                <a:latin typeface="Times New Roman" pitchFamily="18" charset="0"/>
              </a:rPr>
              <a:t>во многих местах крутые, высокие, обрывистые. Промёрзшая за зиму земля даёт глубокие трещины, поэтому если подойти близко к берегу можно легко обвалиться и упасть в </a:t>
            </a:r>
            <a:r>
              <a:rPr lang="ru-RU" sz="2400" dirty="0" err="1" smtClean="0">
                <a:latin typeface="Times New Roman" pitchFamily="18" charset="0"/>
              </a:rPr>
              <a:t>в</a:t>
            </a:r>
            <a:r>
              <a:rPr lang="ru-RU" sz="2400" dirty="0" smtClean="0">
                <a:latin typeface="Times New Roman" pitchFamily="18" charset="0"/>
              </a:rPr>
              <a:t> ледяную воду. Весной ходить на берег реки без сопровождения взрослых нельзя!</a:t>
            </a:r>
          </a:p>
        </p:txBody>
      </p:sp>
      <p:pic>
        <p:nvPicPr>
          <p:cNvPr id="29700" name="Picture 6" descr="SPM_A0035"/>
          <p:cNvPicPr>
            <a:picLocks noGrp="1" noChangeAspect="1" noChangeArrowheads="1"/>
          </p:cNvPicPr>
          <p:nvPr>
            <p:ph sz="half" idx="1"/>
          </p:nvPr>
        </p:nvPicPr>
        <p:blipFill>
          <a:blip r:embed="rId3"/>
          <a:srcRect/>
          <a:stretch>
            <a:fillRect/>
          </a:stretch>
        </p:blipFill>
        <p:spPr>
          <a:xfrm>
            <a:off x="576263" y="1403350"/>
            <a:ext cx="4213225" cy="5616575"/>
          </a:xfr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03238" y="301625"/>
            <a:ext cx="9069387" cy="1260475"/>
          </a:xfrm>
        </p:spPr>
        <p:txBody>
          <a:bodyPr/>
          <a:lstStyle/>
          <a:p>
            <a:pPr eaLnBrk="1"/>
            <a:r>
              <a:rPr lang="ru-RU" sz="2400" b="1" dirty="0" smtClean="0">
                <a:solidFill>
                  <a:schemeClr val="accent2"/>
                </a:solidFill>
                <a:latin typeface="Times New Roman" pitchFamily="18" charset="0"/>
                <a:cs typeface="Times New Roman" pitchFamily="18" charset="0"/>
              </a:rPr>
              <a:t>Половодье</a:t>
            </a:r>
          </a:p>
        </p:txBody>
      </p:sp>
      <p:sp>
        <p:nvSpPr>
          <p:cNvPr id="30723" name="Rectangle 5"/>
          <p:cNvSpPr>
            <a:spLocks noGrp="1" noChangeArrowheads="1"/>
          </p:cNvSpPr>
          <p:nvPr>
            <p:ph type="body" sz="half" idx="2"/>
          </p:nvPr>
        </p:nvSpPr>
        <p:spPr>
          <a:xfrm>
            <a:off x="5113338" y="1403350"/>
            <a:ext cx="4459287" cy="5761038"/>
          </a:xfrm>
        </p:spPr>
        <p:txBody>
          <a:bodyPr/>
          <a:lstStyle/>
          <a:p>
            <a:pPr eaLnBrk="1">
              <a:lnSpc>
                <a:spcPct val="90000"/>
              </a:lnSpc>
              <a:spcBef>
                <a:spcPct val="20000"/>
              </a:spcBef>
              <a:spcAft>
                <a:spcPct val="0"/>
              </a:spcAft>
            </a:pPr>
            <a:r>
              <a:rPr lang="ru-RU" sz="2400" dirty="0" smtClean="0">
                <a:latin typeface="Times New Roman" pitchFamily="18" charset="0"/>
              </a:rPr>
              <a:t>Весной начинает таять снег и уровень воды в реке Вятке и её притоках резко повышается. Нельзя пытаться перебродить через воду, нельзя плавать одним без взрослых на лодке или самодельных плотах, нельзя близко приближаться к берегу.</a:t>
            </a:r>
          </a:p>
        </p:txBody>
      </p:sp>
      <p:pic>
        <p:nvPicPr>
          <p:cNvPr id="30724" name="Picture 6" descr="S6001410"/>
          <p:cNvPicPr>
            <a:picLocks noGrp="1" noChangeAspect="1" noChangeArrowheads="1"/>
          </p:cNvPicPr>
          <p:nvPr>
            <p:ph sz="half" idx="1"/>
          </p:nvPr>
        </p:nvPicPr>
        <p:blipFill>
          <a:blip r:embed="rId2"/>
          <a:srcRect/>
          <a:stretch>
            <a:fillRect/>
          </a:stretch>
        </p:blipFill>
        <p:spPr>
          <a:xfrm>
            <a:off x="503238" y="1331913"/>
            <a:ext cx="4375150" cy="583247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6"/>
            <a:ext cx="9069387" cy="692130"/>
          </a:xfrm>
        </p:spPr>
        <p:txBody>
          <a:bodyPr>
            <a:normAutofit/>
          </a:bodyPr>
          <a:lstStyle/>
          <a:p>
            <a:r>
              <a:rPr lang="ru-RU" sz="2400" b="1" i="1" dirty="0">
                <a:latin typeface="Times New Roman" pitchFamily="18" charset="0"/>
                <a:cs typeface="Times New Roman" pitchFamily="18" charset="0"/>
              </a:rPr>
              <a:t>Меры безопасности во время весеннего половодья</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539718" y="1350945"/>
            <a:ext cx="9069387" cy="5786478"/>
          </a:xfrm>
        </p:spPr>
        <p:txBody>
          <a:bodyPr>
            <a:normAutofit fontScale="62500" lnSpcReduction="20000"/>
          </a:bodyPr>
          <a:lstStyle/>
          <a:p>
            <a:r>
              <a:rPr lang="ru-RU" sz="3800" dirty="0">
                <a:latin typeface="Times New Roman" pitchFamily="18" charset="0"/>
                <a:cs typeface="Times New Roman" pitchFamily="18" charset="0"/>
              </a:rPr>
              <a:t>Период весеннего половодья особенно опасен для тех, кто живет вблизи реки, пруда или другого  водоема.  Привыкая зимой пользоваться пешеходными переходами по льду, многие забывают об опасности, которую таит лед весной.</a:t>
            </a:r>
          </a:p>
          <a:p>
            <a:r>
              <a:rPr lang="ru-RU" sz="3800" b="1" dirty="0">
                <a:latin typeface="Times New Roman" pitchFamily="18" charset="0"/>
                <a:cs typeface="Times New Roman" pitchFamily="18" charset="0"/>
              </a:rPr>
              <a:t>Переходить реку, пруд, озеро по льду весной опасно.</a:t>
            </a:r>
            <a:endParaRPr lang="ru-RU" sz="3800" dirty="0">
              <a:latin typeface="Times New Roman" pitchFamily="18" charset="0"/>
              <a:cs typeface="Times New Roman" pitchFamily="18" charset="0"/>
            </a:endParaRPr>
          </a:p>
          <a:p>
            <a:r>
              <a:rPr lang="ru-RU" sz="3800" b="1" dirty="0">
                <a:latin typeface="Times New Roman" pitchFamily="18" charset="0"/>
                <a:cs typeface="Times New Roman" pitchFamily="18" charset="0"/>
              </a:rPr>
              <a:t>Сходить на не обследованный лед – большой риск.</a:t>
            </a:r>
            <a:endParaRPr lang="ru-RU" sz="3800" dirty="0">
              <a:latin typeface="Times New Roman" pitchFamily="18" charset="0"/>
              <a:cs typeface="Times New Roman" pitchFamily="18" charset="0"/>
            </a:endParaRPr>
          </a:p>
          <a:p>
            <a:r>
              <a:rPr lang="ru-RU" sz="3800" dirty="0">
                <a:latin typeface="Times New Roman" pitchFamily="18" charset="0"/>
                <a:cs typeface="Times New Roman" pitchFamily="18" charset="0"/>
              </a:rPr>
              <a:t>Помните, течение реки сильно подмывает крутые берега. Возможны обвалы. </a:t>
            </a:r>
            <a:r>
              <a:rPr lang="ru-RU" sz="3800" b="1" dirty="0">
                <a:latin typeface="Times New Roman" pitchFamily="18" charset="0"/>
                <a:cs typeface="Times New Roman" pitchFamily="18" charset="0"/>
              </a:rPr>
              <a:t>Остерегайтесь любоваться весенним ледоходом с обрывистых берегов.</a:t>
            </a:r>
            <a:endParaRPr lang="ru-RU" sz="3800" dirty="0">
              <a:latin typeface="Times New Roman" pitchFamily="18" charset="0"/>
              <a:cs typeface="Times New Roman" pitchFamily="18" charset="0"/>
            </a:endParaRPr>
          </a:p>
          <a:p>
            <a:r>
              <a:rPr lang="ru-RU" sz="3800" b="1" dirty="0">
                <a:latin typeface="Times New Roman" pitchFamily="18" charset="0"/>
                <a:cs typeface="Times New Roman" pitchFamily="18" charset="0"/>
              </a:rPr>
              <a:t>Весной опасно сходить за плотины, запруды. </a:t>
            </a:r>
            <a:r>
              <a:rPr lang="ru-RU" sz="3800" dirty="0">
                <a:latin typeface="Times New Roman" pitchFamily="18" charset="0"/>
                <a:cs typeface="Times New Roman" pitchFamily="18" charset="0"/>
              </a:rPr>
              <a:t>Не забывайте – они могут быть неожиданно сорваны напором льда.</a:t>
            </a:r>
          </a:p>
          <a:p>
            <a:r>
              <a:rPr lang="ru-RU" sz="3800" b="1" dirty="0">
                <a:latin typeface="Times New Roman" pitchFamily="18" charset="0"/>
                <a:cs typeface="Times New Roman" pitchFamily="18" charset="0"/>
              </a:rPr>
              <a:t>Не приближайтесь к ледяным заторам…</a:t>
            </a:r>
            <a:endParaRPr lang="ru-RU" sz="3800" dirty="0">
              <a:latin typeface="Times New Roman" pitchFamily="18" charset="0"/>
              <a:cs typeface="Times New Roman" pitchFamily="18" charset="0"/>
            </a:endParaRPr>
          </a:p>
          <a:p>
            <a:r>
              <a:rPr lang="ru-RU" sz="3800" dirty="0">
                <a:latin typeface="Times New Roman" pitchFamily="18" charset="0"/>
                <a:cs typeface="Times New Roman" pitchFamily="18" charset="0"/>
              </a:rPr>
              <a:t>Период половодья требует от нас порядка, осторожности и соблюдения правил безопасности поведения на льду и воде.</a:t>
            </a:r>
          </a:p>
          <a:p>
            <a:r>
              <a:rPr lang="ru-RU" sz="3800" b="1" u="sng" dirty="0">
                <a:latin typeface="Times New Roman" pitchFamily="18" charset="0"/>
                <a:cs typeface="Times New Roman" pitchFamily="18" charset="0"/>
              </a:rPr>
              <a:t>Помните! Игры на льду в это время, плавание на лодках, плотах во время ледохода и половодья опасны для жизни!</a:t>
            </a:r>
            <a:endParaRPr lang="ru-RU" sz="3800" dirty="0">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234293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515938" y="207963"/>
            <a:ext cx="9072562" cy="1260475"/>
          </a:xfrm>
        </p:spPr>
        <p:txBody>
          <a:bodyPr/>
          <a:lstStyle/>
          <a:p>
            <a:pPr algn="ctr"/>
            <a:r>
              <a:rPr lang="ru-RU" sz="2400" b="1" u="sng" dirty="0" smtClean="0">
                <a:latin typeface="Times New Roman" pitchFamily="18" charset="0"/>
                <a:cs typeface="Times New Roman" pitchFamily="18" charset="0"/>
              </a:rPr>
              <a:t>ПОМНИТЕ: </a:t>
            </a:r>
            <a:endParaRPr lang="ru-RU" sz="2400" dirty="0" smtClean="0">
              <a:latin typeface="Times New Roman" pitchFamily="18" charset="0"/>
              <a:cs typeface="Times New Roman" pitchFamily="18" charset="0"/>
            </a:endParaRPr>
          </a:p>
        </p:txBody>
      </p:sp>
      <p:sp>
        <p:nvSpPr>
          <p:cNvPr id="3" name="Объект 2"/>
          <p:cNvSpPr>
            <a:spLocks noGrp="1"/>
          </p:cNvSpPr>
          <p:nvPr>
            <p:ph idx="1"/>
          </p:nvPr>
        </p:nvSpPr>
        <p:spPr>
          <a:xfrm>
            <a:off x="503238" y="1557338"/>
            <a:ext cx="9074150" cy="5414962"/>
          </a:xfrm>
        </p:spPr>
        <p:txBody>
          <a:bodyPr>
            <a:normAutofit/>
          </a:bodyPr>
          <a:lstStyle/>
          <a:p>
            <a:pPr marL="302224" indent="-302224" algn="just" fontAlgn="auto">
              <a:spcAft>
                <a:spcPts val="0"/>
              </a:spcAft>
              <a:buClr>
                <a:schemeClr val="accent3"/>
              </a:buClr>
              <a:buFont typeface="Wingdings 2"/>
              <a:buChar char=""/>
              <a:defRPr/>
            </a:pPr>
            <a:r>
              <a:rPr lang="ru-RU" sz="2400" dirty="0">
                <a:latin typeface="Times New Roman" pitchFamily="18" charset="0"/>
                <a:cs typeface="Times New Roman" pitchFamily="18" charset="0"/>
              </a:rPr>
              <a:t>Лед на реках во время весеннего паводка становится рыхлым, "съедается" сверху солнцем, талой водой, а снизу подтачивается течением. Очень опасно по нему ходить: в любой момент может рассыпаться под ногами и сомкнуться над головой, хотя внешне он выглядит крепким. Такой лед не способен выдержать вес человека</a:t>
            </a:r>
          </a:p>
          <a:p>
            <a:pPr marL="302224" indent="-302224" fontAlgn="auto">
              <a:spcAft>
                <a:spcPts val="0"/>
              </a:spcAft>
              <a:buClr>
                <a:schemeClr val="accent3"/>
              </a:buClr>
              <a:buFont typeface="Wingdings 2"/>
              <a:buChar char=""/>
              <a:defRPr/>
            </a:pPr>
            <a:r>
              <a:rPr lang="ru-RU" sz="2400" b="1" u="sng" dirty="0">
                <a:latin typeface="Times New Roman" pitchFamily="18" charset="0"/>
                <a:cs typeface="Times New Roman" pitchFamily="18" charset="0"/>
              </a:rPr>
              <a:t>Поэтому следует помнить:</a:t>
            </a:r>
            <a:endParaRPr lang="ru-RU" sz="2400" dirty="0">
              <a:latin typeface="Times New Roman" pitchFamily="18" charset="0"/>
              <a:cs typeface="Times New Roman" pitchFamily="18" charset="0"/>
            </a:endParaRPr>
          </a:p>
          <a:p>
            <a:pPr marL="302224" indent="-302224" fontAlgn="auto">
              <a:spcAft>
                <a:spcPts val="0"/>
              </a:spcAft>
              <a:buClr>
                <a:schemeClr val="accent3"/>
              </a:buClr>
              <a:buFont typeface="Wingdings 2"/>
              <a:buChar char=""/>
              <a:defRPr/>
            </a:pPr>
            <a:r>
              <a:rPr lang="ru-RU" sz="2400" b="1" i="1" dirty="0">
                <a:latin typeface="Times New Roman" pitchFamily="18" charset="0"/>
                <a:cs typeface="Times New Roman" pitchFamily="18" charset="0"/>
              </a:rPr>
              <a:t>- </a:t>
            </a:r>
            <a:r>
              <a:rPr lang="ru-RU" sz="2400" i="1" dirty="0">
                <a:latin typeface="Times New Roman" pitchFamily="18" charset="0"/>
                <a:cs typeface="Times New Roman" pitchFamily="18" charset="0"/>
              </a:rPr>
              <a:t>на весеннем льду легко провалиться;</a:t>
            </a:r>
            <a:endParaRPr lang="ru-RU" sz="2400" dirty="0">
              <a:latin typeface="Times New Roman" pitchFamily="18" charset="0"/>
              <a:cs typeface="Times New Roman" pitchFamily="18" charset="0"/>
            </a:endParaRPr>
          </a:p>
          <a:p>
            <a:pPr marL="302224" indent="-302224" fontAlgn="auto">
              <a:spcAft>
                <a:spcPts val="0"/>
              </a:spcAft>
              <a:buClr>
                <a:schemeClr val="accent3"/>
              </a:buClr>
              <a:buFont typeface="Wingdings 2"/>
              <a:buChar char=""/>
              <a:defRPr/>
            </a:pPr>
            <a:r>
              <a:rPr lang="ru-RU" sz="2400" i="1" dirty="0">
                <a:latin typeface="Times New Roman" pitchFamily="18" charset="0"/>
                <a:cs typeface="Times New Roman" pitchFamily="18" charset="0"/>
              </a:rPr>
              <a:t>- быстрее всего процесс распада льда происходит у берегов;</a:t>
            </a:r>
            <a:endParaRPr lang="ru-RU" sz="2400" dirty="0">
              <a:latin typeface="Times New Roman" pitchFamily="18" charset="0"/>
              <a:cs typeface="Times New Roman" pitchFamily="18" charset="0"/>
            </a:endParaRPr>
          </a:p>
          <a:p>
            <a:pPr marL="302224" indent="-302224" fontAlgn="auto">
              <a:spcAft>
                <a:spcPts val="0"/>
              </a:spcAft>
              <a:buClr>
                <a:schemeClr val="accent3"/>
              </a:buClr>
              <a:buFont typeface="Wingdings 2"/>
              <a:buChar char=""/>
              <a:defRPr/>
            </a:pPr>
            <a:r>
              <a:rPr lang="ru-RU" sz="2400" i="1" dirty="0">
                <a:latin typeface="Times New Roman" pitchFamily="18" charset="0"/>
                <a:cs typeface="Times New Roman" pitchFamily="18" charset="0"/>
              </a:rPr>
              <a:t>- весенний лед, покрытый снегом, быстро превращается в рыхлую массу</a:t>
            </a:r>
            <a:r>
              <a:rPr lang="ru-RU" sz="2400" i="1"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87978" y="287316"/>
            <a:ext cx="5094751" cy="2540016"/>
          </a:xfrm>
        </p:spPr>
        <p:txBody>
          <a:bodyPr>
            <a:normAutofit/>
          </a:bodyPr>
          <a:lstStyle/>
          <a:p>
            <a:pPr algn="ctr" fontAlgn="auto">
              <a:spcAft>
                <a:spcPts val="0"/>
              </a:spcAft>
              <a:defRPr/>
            </a:pPr>
            <a:r>
              <a:rPr lang="ru-RU" sz="2400" dirty="0" smtClean="0">
                <a:latin typeface="Times New Roman" pitchFamily="18" charset="0"/>
                <a:cs typeface="Times New Roman" pitchFamily="18" charset="0"/>
              </a:rPr>
              <a:t>инструктаж</a:t>
            </a:r>
            <a:endParaRPr lang="ru-RU" sz="2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98438" y="4017963"/>
            <a:ext cx="9525000" cy="2222500"/>
          </a:xfrm>
        </p:spPr>
        <p:txBody>
          <a:bodyPr>
            <a:noAutofit/>
          </a:bodyPr>
          <a:lstStyle/>
          <a:p>
            <a:pPr marR="0" algn="ctr"/>
            <a:r>
              <a:rPr lang="ru-RU" sz="2400" dirty="0" smtClean="0">
                <a:latin typeface="Times New Roman" pitchFamily="18" charset="0"/>
                <a:cs typeface="Times New Roman" pitchFamily="18" charset="0"/>
              </a:rPr>
              <a:t>Правила безопасности</a:t>
            </a:r>
          </a:p>
          <a:p>
            <a:pPr marR="0" algn="ctr"/>
            <a:r>
              <a:rPr lang="ru-RU" sz="2400" dirty="0" smtClean="0">
                <a:solidFill>
                  <a:srgbClr val="5FF3CA"/>
                </a:solidFill>
                <a:effectLst>
                  <a:outerShdw blurRad="38100" dist="38100" dir="2700000" algn="tl">
                    <a:srgbClr val="FFFFFF"/>
                  </a:outerShdw>
                </a:effectLst>
                <a:latin typeface="Comic Sans MS" pitchFamily="66" charset="0"/>
              </a:rPr>
              <a:t>В предвесенний </a:t>
            </a:r>
          </a:p>
          <a:p>
            <a:pPr marR="0" algn="ctr"/>
            <a:r>
              <a:rPr lang="ru-RU" sz="2400" dirty="0" smtClean="0">
                <a:solidFill>
                  <a:srgbClr val="5FF3CA"/>
                </a:solidFill>
                <a:effectLst>
                  <a:outerShdw blurRad="38100" dist="38100" dir="2700000" algn="tl">
                    <a:srgbClr val="FFFFFF"/>
                  </a:outerShdw>
                </a:effectLst>
                <a:latin typeface="Comic Sans MS" pitchFamily="66" charset="0"/>
              </a:rPr>
              <a:t>период/безопасные каникулы.</a:t>
            </a:r>
          </a:p>
        </p:txBody>
      </p:sp>
      <p:pic>
        <p:nvPicPr>
          <p:cNvPr id="4" name="Рисунок 3"/>
          <p:cNvPicPr>
            <a:picLocks noChangeAspect="1"/>
          </p:cNvPicPr>
          <p:nvPr/>
        </p:nvPicPr>
        <p:blipFill>
          <a:blip r:embed="rId2">
            <a:extLst/>
          </a:blip>
          <a:stretch>
            <a:fillRect/>
          </a:stretch>
        </p:blipFill>
        <p:spPr>
          <a:xfrm>
            <a:off x="0" y="4"/>
            <a:ext cx="4766279" cy="35780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503238" y="207963"/>
            <a:ext cx="9074150" cy="1190625"/>
          </a:xfrm>
        </p:spPr>
        <p:txBody>
          <a:bodyPr/>
          <a:lstStyle/>
          <a:p>
            <a:pPr algn="ctr"/>
            <a:r>
              <a:rPr lang="ru-RU" sz="2400" b="1" dirty="0" smtClean="0">
                <a:latin typeface="Times New Roman" pitchFamily="18" charset="0"/>
                <a:cs typeface="Times New Roman" pitchFamily="18" charset="0"/>
              </a:rPr>
              <a:t>В период  весеннего паводка и ледохода запрещается:</a:t>
            </a:r>
            <a:endParaRPr lang="ru-RU" sz="2400" dirty="0" smtClean="0">
              <a:latin typeface="Times New Roman" pitchFamily="18" charset="0"/>
              <a:cs typeface="Times New Roman" pitchFamily="18" charset="0"/>
            </a:endParaRPr>
          </a:p>
        </p:txBody>
      </p:sp>
      <p:sp>
        <p:nvSpPr>
          <p:cNvPr id="3" name="Объект 2"/>
          <p:cNvSpPr>
            <a:spLocks noGrp="1"/>
          </p:cNvSpPr>
          <p:nvPr>
            <p:ph idx="1"/>
          </p:nvPr>
        </p:nvSpPr>
        <p:spPr>
          <a:xfrm>
            <a:off x="503238" y="1477963"/>
            <a:ext cx="9074150" cy="5494337"/>
          </a:xfrm>
        </p:spPr>
        <p:txBody>
          <a:bodyPr>
            <a:normAutofit/>
          </a:bodyPr>
          <a:lstStyle/>
          <a:p>
            <a:pPr marL="302224" indent="-302224" fontAlgn="auto">
              <a:spcAft>
                <a:spcPts val="0"/>
              </a:spcAft>
              <a:buClr>
                <a:schemeClr val="accent3"/>
              </a:buClr>
              <a:buFont typeface="Wingdings 2"/>
              <a:buChar char=""/>
              <a:defRPr/>
            </a:pPr>
            <a:r>
              <a:rPr lang="ru-RU" sz="2400" dirty="0">
                <a:latin typeface="Times New Roman" pitchFamily="18" charset="0"/>
                <a:cs typeface="Times New Roman" pitchFamily="18" charset="0"/>
              </a:rPr>
              <a:t>- </a:t>
            </a:r>
            <a:r>
              <a:rPr lang="ru-RU" sz="2400" b="1" i="1" dirty="0">
                <a:latin typeface="Times New Roman" pitchFamily="18" charset="0"/>
                <a:cs typeface="Times New Roman" pitchFamily="18" charset="0"/>
              </a:rPr>
              <a:t>выходить в весенний период на водоемы;</a:t>
            </a:r>
            <a:endParaRPr lang="ru-RU" sz="2400" dirty="0">
              <a:latin typeface="Times New Roman" pitchFamily="18" charset="0"/>
              <a:cs typeface="Times New Roman" pitchFamily="18" charset="0"/>
            </a:endParaRPr>
          </a:p>
          <a:p>
            <a:pPr marL="302224" indent="-302224" fontAlgn="auto">
              <a:spcAft>
                <a:spcPts val="0"/>
              </a:spcAft>
              <a:buClr>
                <a:schemeClr val="accent3"/>
              </a:buClr>
              <a:buFont typeface="Wingdings 2"/>
              <a:buChar char=""/>
              <a:defRPr/>
            </a:pPr>
            <a:r>
              <a:rPr lang="ru-RU" sz="2400" b="1" i="1" dirty="0">
                <a:latin typeface="Times New Roman" pitchFamily="18" charset="0"/>
                <a:cs typeface="Times New Roman" pitchFamily="18" charset="0"/>
              </a:rPr>
              <a:t>- переправляться через реку в период ледохода;</a:t>
            </a:r>
            <a:endParaRPr lang="ru-RU" sz="2400" dirty="0">
              <a:latin typeface="Times New Roman" pitchFamily="18" charset="0"/>
              <a:cs typeface="Times New Roman" pitchFamily="18" charset="0"/>
            </a:endParaRPr>
          </a:p>
          <a:p>
            <a:pPr marL="302224" indent="-302224" fontAlgn="auto">
              <a:spcAft>
                <a:spcPts val="0"/>
              </a:spcAft>
              <a:buClr>
                <a:schemeClr val="accent3"/>
              </a:buClr>
              <a:buFont typeface="Wingdings 2"/>
              <a:buChar char=""/>
              <a:defRPr/>
            </a:pPr>
            <a:r>
              <a:rPr lang="ru-RU" sz="2400" b="1" i="1" dirty="0">
                <a:latin typeface="Times New Roman" pitchFamily="18" charset="0"/>
                <a:cs typeface="Times New Roman" pitchFamily="18" charset="0"/>
              </a:rPr>
              <a:t>- подходить близко к реке в местах затора льда, </a:t>
            </a:r>
            <a:endParaRPr lang="ru-RU" sz="2400" dirty="0">
              <a:latin typeface="Times New Roman" pitchFamily="18" charset="0"/>
              <a:cs typeface="Times New Roman" pitchFamily="18" charset="0"/>
            </a:endParaRPr>
          </a:p>
          <a:p>
            <a:pPr marL="302224" indent="-302224" fontAlgn="auto">
              <a:spcAft>
                <a:spcPts val="0"/>
              </a:spcAft>
              <a:buClr>
                <a:schemeClr val="accent3"/>
              </a:buClr>
              <a:buFont typeface="Wingdings 2"/>
              <a:buChar char=""/>
              <a:defRPr/>
            </a:pPr>
            <a:r>
              <a:rPr lang="ru-RU" sz="2400" b="1" i="1" dirty="0">
                <a:latin typeface="Times New Roman" pitchFamily="18" charset="0"/>
                <a:cs typeface="Times New Roman" pitchFamily="18" charset="0"/>
              </a:rPr>
              <a:t>- стоять на обрывистом берегу, подвергающемуся разливу и обвалу;</a:t>
            </a:r>
            <a:endParaRPr lang="ru-RU" sz="2400" dirty="0">
              <a:latin typeface="Times New Roman" pitchFamily="18" charset="0"/>
              <a:cs typeface="Times New Roman" pitchFamily="18" charset="0"/>
            </a:endParaRPr>
          </a:p>
          <a:p>
            <a:pPr marL="302224" indent="-302224" fontAlgn="auto">
              <a:spcAft>
                <a:spcPts val="0"/>
              </a:spcAft>
              <a:buClr>
                <a:schemeClr val="accent3"/>
              </a:buClr>
              <a:buFont typeface="Wingdings 2"/>
              <a:buChar char=""/>
              <a:defRPr/>
            </a:pPr>
            <a:r>
              <a:rPr lang="ru-RU" sz="2400" b="1" i="1" dirty="0">
                <a:latin typeface="Times New Roman" pitchFamily="18" charset="0"/>
                <a:cs typeface="Times New Roman" pitchFamily="18" charset="0"/>
              </a:rPr>
              <a:t>- приближаться к ледяным заторам,</a:t>
            </a:r>
            <a:endParaRPr lang="ru-RU" sz="2400" dirty="0">
              <a:latin typeface="Times New Roman" pitchFamily="18" charset="0"/>
              <a:cs typeface="Times New Roman" pitchFamily="18" charset="0"/>
            </a:endParaRPr>
          </a:p>
          <a:p>
            <a:pPr marL="302224" indent="-302224" fontAlgn="auto">
              <a:spcAft>
                <a:spcPts val="0"/>
              </a:spcAft>
              <a:buClr>
                <a:schemeClr val="accent3"/>
              </a:buClr>
              <a:buFont typeface="Wingdings 2"/>
              <a:buChar char=""/>
              <a:defRPr/>
            </a:pPr>
            <a:r>
              <a:rPr lang="ru-RU" sz="2400" b="1" i="1" dirty="0">
                <a:latin typeface="Times New Roman" pitchFamily="18" charset="0"/>
                <a:cs typeface="Times New Roman" pitchFamily="18" charset="0"/>
              </a:rPr>
              <a:t>-  отталкивать льдины от берегов,</a:t>
            </a:r>
            <a:endParaRPr lang="ru-RU" sz="2400" dirty="0">
              <a:latin typeface="Times New Roman" pitchFamily="18" charset="0"/>
              <a:cs typeface="Times New Roman" pitchFamily="18" charset="0"/>
            </a:endParaRPr>
          </a:p>
          <a:p>
            <a:pPr marL="302224" indent="-302224" fontAlgn="auto">
              <a:spcAft>
                <a:spcPts val="0"/>
              </a:spcAft>
              <a:buClr>
                <a:schemeClr val="accent3"/>
              </a:buClr>
              <a:buFont typeface="Wingdings 2"/>
              <a:buChar char=""/>
              <a:defRPr/>
            </a:pPr>
            <a:r>
              <a:rPr lang="ru-RU" sz="2400" b="1" i="1" dirty="0">
                <a:latin typeface="Times New Roman" pitchFamily="18" charset="0"/>
                <a:cs typeface="Times New Roman" pitchFamily="18" charset="0"/>
              </a:rPr>
              <a:t>- измерять глубину реки или любого водоема</a:t>
            </a:r>
            <a:r>
              <a:rPr lang="ru-RU" sz="2400" dirty="0">
                <a:latin typeface="Times New Roman" pitchFamily="18" charset="0"/>
                <a:cs typeface="Times New Roman" pitchFamily="18" charset="0"/>
              </a:rPr>
              <a:t>,</a:t>
            </a:r>
          </a:p>
          <a:p>
            <a:pPr marL="302224" indent="-302224" fontAlgn="auto">
              <a:spcAft>
                <a:spcPts val="0"/>
              </a:spcAft>
              <a:buClr>
                <a:schemeClr val="accent3"/>
              </a:buClr>
              <a:buFont typeface="Wingdings 2"/>
              <a:buChar char=""/>
              <a:defRPr/>
            </a:pPr>
            <a:r>
              <a:rPr lang="ru-RU" sz="2400" b="1" i="1" dirty="0">
                <a:latin typeface="Times New Roman" pitchFamily="18" charset="0"/>
                <a:cs typeface="Times New Roman" pitchFamily="18" charset="0"/>
              </a:rPr>
              <a:t>- ходить по льдинам и кататься на них</a:t>
            </a:r>
            <a:endParaRPr lang="ru-RU" sz="2400" dirty="0">
              <a:latin typeface="Times New Roman" pitchFamily="18" charset="0"/>
              <a:cs typeface="Times New Roman" pitchFamily="18" charset="0"/>
            </a:endParaRPr>
          </a:p>
          <a:p>
            <a:pPr marL="302224" indent="-302224" fontAlgn="auto">
              <a:spcAft>
                <a:spcPts val="0"/>
              </a:spcAft>
              <a:buClr>
                <a:schemeClr val="accent3"/>
              </a:buClr>
              <a:buFont typeface="Wingdings 2"/>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207963"/>
            <a:ext cx="9074150" cy="793750"/>
          </a:xfrm>
        </p:spPr>
        <p:txBody>
          <a:bodyPr>
            <a:normAutofit fontScale="90000"/>
          </a:bodyPr>
          <a:lstStyle/>
          <a:p>
            <a:pPr fontAlgn="auto">
              <a:spcAft>
                <a:spcPts val="0"/>
              </a:spcAft>
              <a:defRPr/>
            </a:pPr>
            <a:endParaRPr lang="ru-RU" dirty="0"/>
          </a:p>
        </p:txBody>
      </p:sp>
      <p:sp>
        <p:nvSpPr>
          <p:cNvPr id="3" name="Объект 2"/>
          <p:cNvSpPr>
            <a:spLocks noGrp="1"/>
          </p:cNvSpPr>
          <p:nvPr>
            <p:ph idx="1"/>
          </p:nvPr>
        </p:nvSpPr>
        <p:spPr>
          <a:xfrm>
            <a:off x="198438" y="207963"/>
            <a:ext cx="9763125" cy="7143750"/>
          </a:xfrm>
        </p:spPr>
        <p:txBody>
          <a:bodyPr>
            <a:noAutofit/>
          </a:bodyPr>
          <a:lstStyle/>
          <a:p>
            <a:pPr marL="0" indent="0" algn="just" fontAlgn="auto">
              <a:lnSpc>
                <a:spcPts val="3175"/>
              </a:lnSpc>
              <a:spcAft>
                <a:spcPts val="0"/>
              </a:spcAft>
              <a:buClr>
                <a:schemeClr val="accent3"/>
              </a:buClr>
              <a:buFont typeface="Wingdings 2"/>
              <a:buNone/>
              <a:defRPr/>
            </a:pPr>
            <a:r>
              <a:rPr lang="ru-RU" sz="2400" dirty="0">
                <a:latin typeface="Times New Roman" pitchFamily="18" charset="0"/>
                <a:cs typeface="Times New Roman" pitchFamily="18" charset="0"/>
              </a:rPr>
              <a:t>Когда вы наблюдаете за ледоходом с моста, набережной причала, нельзя перегибаться через перила и другие </a:t>
            </a:r>
            <a:r>
              <a:rPr lang="ru-RU" sz="2400" dirty="0" smtClean="0">
                <a:latin typeface="Times New Roman" pitchFamily="18" charset="0"/>
                <a:cs typeface="Times New Roman" pitchFamily="18" charset="0"/>
              </a:rPr>
              <a:t>ограждения.</a:t>
            </a:r>
          </a:p>
          <a:p>
            <a:pPr marL="0" indent="0" algn="just" fontAlgn="auto">
              <a:lnSpc>
                <a:spcPts val="3175"/>
              </a:lnSpc>
              <a:spcAft>
                <a:spcPts val="0"/>
              </a:spcAft>
              <a:buClr>
                <a:schemeClr val="accent3"/>
              </a:buClr>
              <a:buFont typeface="Wingdings 2"/>
              <a:buNone/>
              <a:defRPr/>
            </a:pPr>
            <a:r>
              <a:rPr lang="ru-RU" sz="2400" dirty="0" smtClean="0">
                <a:latin typeface="Times New Roman" pitchFamily="18" charset="0"/>
                <a:cs typeface="Times New Roman" pitchFamily="18" charset="0"/>
              </a:rPr>
              <a:t>Если </a:t>
            </a:r>
            <a:r>
              <a:rPr lang="ru-RU" sz="2400" dirty="0">
                <a:latin typeface="Times New Roman" pitchFamily="18" charset="0"/>
                <a:cs typeface="Times New Roman" pitchFamily="18" charset="0"/>
              </a:rPr>
              <a:t>лед под вами проломился, и поблизости никого нет - не впадайте в панику, широко раскиньте руки, обопритесь о край полыньи и, медленно ложась на живот или спину, выбирайтесь на крепкий лед в ту сторону, откуда пришли.</a:t>
            </a:r>
          </a:p>
          <a:p>
            <a:pPr marL="0" indent="0" algn="just" fontAlgn="auto">
              <a:lnSpc>
                <a:spcPts val="3175"/>
              </a:lnSpc>
              <a:spcAft>
                <a:spcPts val="0"/>
              </a:spcAft>
              <a:buClr>
                <a:schemeClr val="accent3"/>
              </a:buClr>
              <a:buFont typeface="Wingdings 2"/>
              <a:buNone/>
              <a:defRPr/>
            </a:pPr>
            <a:r>
              <a:rPr lang="ru-RU" sz="2400" dirty="0">
                <a:latin typeface="Times New Roman" pitchFamily="18" charset="0"/>
                <a:cs typeface="Times New Roman" pitchFamily="18" charset="0"/>
              </a:rPr>
              <a:t>Если вы оказались свидетелем несчастного случая на реке или озере, то не теряйтесь, не убегайте домой, а громко зовите на помощь, взрослые услышат и смогут выручить из беды.</a:t>
            </a:r>
          </a:p>
          <a:p>
            <a:pPr marL="0" indent="0" algn="just" fontAlgn="auto">
              <a:lnSpc>
                <a:spcPts val="3175"/>
              </a:lnSpc>
              <a:spcAft>
                <a:spcPts val="0"/>
              </a:spcAft>
              <a:buClr>
                <a:schemeClr val="accent3"/>
              </a:buClr>
              <a:buFont typeface="Wingdings 2"/>
              <a:buNone/>
              <a:defRPr/>
            </a:pPr>
            <a:r>
              <a:rPr lang="ru-RU" sz="2400" dirty="0">
                <a:latin typeface="Times New Roman" pitchFamily="18" charset="0"/>
                <a:cs typeface="Times New Roman" pitchFamily="18" charset="0"/>
              </a:rPr>
              <a:t>Если вы оказываете помощь сами, то надо обязательно лечь на лед, подать пострадавшему палку, шест, ремень или шарф и т.п., чтобы помочь выбраться из воды. Затем доставить пострадавшего в теплое помещение, растереть насухо, переодеть, напоить горячим чаем. При необходимости обратиться к врачу.</a:t>
            </a:r>
          </a:p>
          <a:p>
            <a:pPr marL="302224" indent="-302224" algn="ctr" fontAlgn="auto">
              <a:lnSpc>
                <a:spcPts val="3175"/>
              </a:lnSpc>
              <a:spcAft>
                <a:spcPts val="0"/>
              </a:spcAft>
              <a:buClr>
                <a:schemeClr val="accent3"/>
              </a:buClr>
              <a:buFont typeface="Wingdings 2"/>
              <a:buChar char=""/>
              <a:defRPr/>
            </a:pPr>
            <a:r>
              <a:rPr lang="ru-RU" sz="2400" b="1" dirty="0">
                <a:latin typeface="Times New Roman" pitchFamily="18" charset="0"/>
                <a:cs typeface="Times New Roman" pitchFamily="18" charset="0"/>
              </a:rPr>
              <a:t>Не выходите на лед во время весеннего паводка.</a:t>
            </a:r>
            <a:endParaRPr lang="ru-RU" sz="2400" dirty="0">
              <a:latin typeface="Times New Roman" pitchFamily="18" charset="0"/>
              <a:cs typeface="Times New Roman" pitchFamily="18" charset="0"/>
            </a:endParaRPr>
          </a:p>
          <a:p>
            <a:pPr marL="302224" indent="-302224" algn="ctr" fontAlgn="auto">
              <a:lnSpc>
                <a:spcPts val="3175"/>
              </a:lnSpc>
              <a:spcAft>
                <a:spcPts val="0"/>
              </a:spcAft>
              <a:buClr>
                <a:schemeClr val="accent3"/>
              </a:buClr>
              <a:buFont typeface="Wingdings 2"/>
              <a:buChar char=""/>
              <a:defRPr/>
            </a:pPr>
            <a:r>
              <a:rPr lang="ru-RU" sz="2400" b="1" dirty="0">
                <a:latin typeface="Times New Roman" pitchFamily="18" charset="0"/>
                <a:cs typeface="Times New Roman" pitchFamily="18" charset="0"/>
              </a:rPr>
              <a:t>Не подвергайте свою жизнь </a:t>
            </a:r>
            <a:r>
              <a:rPr lang="ru-RU" sz="2400" b="1" dirty="0" smtClean="0">
                <a:latin typeface="Times New Roman" pitchFamily="18" charset="0"/>
                <a:cs typeface="Times New Roman" pitchFamily="18" charset="0"/>
              </a:rPr>
              <a:t>опасности</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u="sng" dirty="0"/>
              <a:t>Правила поведения</a:t>
            </a:r>
            <a:r>
              <a:rPr lang="ru-RU" sz="2400" dirty="0"/>
              <a:t/>
            </a:r>
            <a:br>
              <a:rPr lang="ru-RU" sz="2400" dirty="0"/>
            </a:br>
            <a:endParaRPr lang="ru-RU" sz="2400" dirty="0"/>
          </a:p>
        </p:txBody>
      </p:sp>
      <p:sp>
        <p:nvSpPr>
          <p:cNvPr id="3" name="Объект 2"/>
          <p:cNvSpPr>
            <a:spLocks noGrp="1"/>
          </p:cNvSpPr>
          <p:nvPr>
            <p:ph idx="1"/>
          </p:nvPr>
        </p:nvSpPr>
        <p:spPr/>
        <p:txBody>
          <a:bodyPr>
            <a:normAutofit fontScale="85000" lnSpcReduction="20000"/>
          </a:bodyPr>
          <a:lstStyle/>
          <a:p>
            <a:r>
              <a:rPr lang="ru-RU" sz="3100" dirty="0" smtClean="0">
                <a:latin typeface="Times New Roman" pitchFamily="18" charset="0"/>
                <a:cs typeface="Times New Roman" pitchFamily="18" charset="0"/>
              </a:rPr>
              <a:t>Если </a:t>
            </a:r>
            <a:r>
              <a:rPr lang="ru-RU" sz="3100" dirty="0">
                <a:latin typeface="Times New Roman" pitchFamily="18" charset="0"/>
                <a:cs typeface="Times New Roman" pitchFamily="18" charset="0"/>
              </a:rPr>
              <a:t>Вы провалились – не впадайте в панику, сбросьте с себя тяжелую обувь и одежду, широко раскиньте руки по кромкам льда, чтобы не погрузиться с головой, обопритесь о край полыньи, медленно ложась на живот или спину. Переберитесь к тому краю полыньи, где течение не увлекает Вас под лёд. Старайтесь без резких движений выбраться на лёд, заползая грудью и поочередно вытаскивая на поверхность ноги, широко их расставив. Воспользуйтесь плавающими поблизости или возвышающимися над водой предметами.  Выбравшись из полыньи, откатитесь от неё и ползите в ту сторону, откуда пришли.</a:t>
            </a:r>
          </a:p>
          <a:p>
            <a:r>
              <a:rPr lang="ru-RU" sz="3100" dirty="0">
                <a:latin typeface="Times New Roman" pitchFamily="18" charset="0"/>
                <a:cs typeface="Times New Roman" pitchFamily="18" charset="0"/>
              </a:rPr>
              <a:t>Если вы оказались свидетелем несчастного случая на реке или озере, то не теряйтесь, не убегайте домой, а громко зовите на помощь, взрослые услышат и смогут выручить из беды.</a:t>
            </a:r>
          </a:p>
          <a:p>
            <a:endParaRPr lang="ru-RU" dirty="0"/>
          </a:p>
        </p:txBody>
      </p:sp>
    </p:spTree>
    <p:extLst>
      <p:ext uri="{BB962C8B-B14F-4D97-AF65-F5344CB8AC3E}">
        <p14:creationId xmlns="" xmlns:p14="http://schemas.microsoft.com/office/powerpoint/2010/main" val="813297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РОДИТЕЛИ!</a:t>
            </a:r>
            <a:endParaRPr lang="ru-RU" dirty="0"/>
          </a:p>
        </p:txBody>
      </p:sp>
      <p:sp>
        <p:nvSpPr>
          <p:cNvPr id="3" name="Объект 2"/>
          <p:cNvSpPr>
            <a:spLocks noGrp="1"/>
          </p:cNvSpPr>
          <p:nvPr>
            <p:ph idx="1"/>
          </p:nvPr>
        </p:nvSpPr>
        <p:spPr/>
        <p:txBody>
          <a:bodyPr>
            <a:normAutofit fontScale="85000" lnSpcReduction="20000"/>
          </a:bodyPr>
          <a:lstStyle/>
          <a:p>
            <a:r>
              <a:rPr lang="ru-RU" dirty="0"/>
              <a:t>Не допускайте детей к реке без надзора взрослых, особенно во время ледохода; предупредите их об опасности нахождения на льду при вскрытии реки или озера.</a:t>
            </a:r>
          </a:p>
          <a:p>
            <a:r>
              <a:rPr lang="ru-RU" dirty="0"/>
              <a:t>Расскажите детям о правилах поведения в период паводка, запрещайте им шалить у воды, пресекайте лихачество. Оторванная льдина, холодная вода, быстрое течение грозят гибелью.</a:t>
            </a:r>
          </a:p>
          <a:p>
            <a:r>
              <a:rPr lang="ru-RU" dirty="0"/>
              <a:t>Помните, что в период паводка, даже при незначительном ледоходе, несчастные случаи чаще всего происходят с детьми.</a:t>
            </a:r>
          </a:p>
          <a:p>
            <a:r>
              <a:rPr lang="ru-RU" dirty="0"/>
              <a:t>Разъясните детям меры предосторожности в период ледохода и весеннего паводка.</a:t>
            </a:r>
          </a:p>
          <a:p>
            <a:endParaRPr lang="ru-RU" dirty="0"/>
          </a:p>
        </p:txBody>
      </p:sp>
    </p:spTree>
    <p:extLst>
      <p:ext uri="{BB962C8B-B14F-4D97-AF65-F5344CB8AC3E}">
        <p14:creationId xmlns="" xmlns:p14="http://schemas.microsoft.com/office/powerpoint/2010/main" val="2770695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ШКОЛЬНИКИ!</a:t>
            </a:r>
            <a:r>
              <a:rPr lang="ru-RU" dirty="0"/>
              <a:t/>
            </a:r>
            <a:br>
              <a:rPr lang="ru-RU" dirty="0"/>
            </a:br>
            <a:endParaRPr lang="ru-RU" dirty="0"/>
          </a:p>
        </p:txBody>
      </p:sp>
      <p:sp>
        <p:nvSpPr>
          <p:cNvPr id="3" name="Объект 2"/>
          <p:cNvSpPr>
            <a:spLocks noGrp="1"/>
          </p:cNvSpPr>
          <p:nvPr>
            <p:ph idx="1"/>
          </p:nvPr>
        </p:nvSpPr>
        <p:spPr/>
        <p:txBody>
          <a:bodyPr>
            <a:normAutofit fontScale="85000" lnSpcReduction="20000"/>
          </a:bodyPr>
          <a:lstStyle/>
          <a:p>
            <a:r>
              <a:rPr lang="ru-RU" dirty="0" smtClean="0"/>
              <a:t>Не </a:t>
            </a:r>
            <a:r>
              <a:rPr lang="ru-RU" dirty="0"/>
              <a:t>выходите на лед во время весеннего паводка.</a:t>
            </a:r>
          </a:p>
          <a:p>
            <a:r>
              <a:rPr lang="ru-RU" dirty="0"/>
              <a:t>Не стойте на обрывистых и подмытых берегах - они могут обвалиться.</a:t>
            </a:r>
          </a:p>
          <a:p>
            <a:r>
              <a:rPr lang="ru-RU" dirty="0"/>
              <a:t>Когда вы наблюдаете за ледоходом с моста, набережной причала, нельзя перегибаться через перила и другие ограждения.</a:t>
            </a:r>
          </a:p>
          <a:p>
            <a:r>
              <a:rPr lang="ru-RU" dirty="0"/>
              <a:t>Если вы оказались свидетелем несчастного случая на реке или озере, то не теряйтесь, не убегайте домой, а громко зовите на помощь, взрослые услышат и смогут выручить из беды.</a:t>
            </a:r>
          </a:p>
          <a:p>
            <a:r>
              <a:rPr lang="ru-RU" dirty="0"/>
              <a:t>Будьте осторожны во время весеннего паводка и ледохода.</a:t>
            </a:r>
          </a:p>
          <a:p>
            <a:endParaRPr lang="ru-RU" dirty="0"/>
          </a:p>
        </p:txBody>
      </p:sp>
    </p:spTree>
    <p:extLst>
      <p:ext uri="{BB962C8B-B14F-4D97-AF65-F5344CB8AC3E}">
        <p14:creationId xmlns="" xmlns:p14="http://schemas.microsoft.com/office/powerpoint/2010/main" val="1369796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503238" y="301625"/>
            <a:ext cx="8929687" cy="1101725"/>
          </a:xfrm>
        </p:spPr>
        <p:txBody>
          <a:bodyPr/>
          <a:lstStyle/>
          <a:p>
            <a:pPr eaLnBrk="1"/>
            <a:r>
              <a:rPr lang="ru-RU" sz="2400" b="1" dirty="0" smtClean="0">
                <a:solidFill>
                  <a:schemeClr val="accent2"/>
                </a:solidFill>
                <a:latin typeface="Times New Roman" pitchFamily="18" charset="0"/>
                <a:cs typeface="Times New Roman" pitchFamily="18" charset="0"/>
              </a:rPr>
              <a:t>Лужи </a:t>
            </a:r>
          </a:p>
        </p:txBody>
      </p:sp>
      <p:sp>
        <p:nvSpPr>
          <p:cNvPr id="31747" name="Rectangle 5"/>
          <p:cNvSpPr>
            <a:spLocks noGrp="1" noChangeArrowheads="1"/>
          </p:cNvSpPr>
          <p:nvPr>
            <p:ph type="body" sz="half" idx="1"/>
          </p:nvPr>
        </p:nvSpPr>
        <p:spPr>
          <a:xfrm>
            <a:off x="503238" y="1403350"/>
            <a:ext cx="4608512" cy="5616575"/>
          </a:xfrm>
        </p:spPr>
        <p:txBody>
          <a:bodyPr/>
          <a:lstStyle/>
          <a:p>
            <a:pPr eaLnBrk="1">
              <a:lnSpc>
                <a:spcPct val="100000"/>
              </a:lnSpc>
              <a:spcBef>
                <a:spcPct val="20000"/>
              </a:spcBef>
              <a:spcAft>
                <a:spcPct val="0"/>
              </a:spcAft>
            </a:pPr>
            <a:r>
              <a:rPr lang="ru-RU" sz="2400" dirty="0" smtClean="0">
                <a:latin typeface="Times New Roman" pitchFamily="18" charset="0"/>
              </a:rPr>
              <a:t>Весной на улицах  разливаются огромные лужи. </a:t>
            </a:r>
            <a:r>
              <a:rPr lang="ru-RU" sz="2400" dirty="0" smtClean="0">
                <a:latin typeface="Times New Roman" pitchFamily="18" charset="0"/>
              </a:rPr>
              <a:t>И</a:t>
            </a:r>
            <a:r>
              <a:rPr lang="ru-RU" sz="2400" dirty="0" smtClean="0">
                <a:latin typeface="Times New Roman" pitchFamily="18" charset="0"/>
              </a:rPr>
              <a:t>ли глубоко или дно вязкое. Одному </a:t>
            </a:r>
            <a:r>
              <a:rPr lang="ru-RU" sz="2400" dirty="0" smtClean="0">
                <a:latin typeface="Times New Roman" pitchFamily="18" charset="0"/>
              </a:rPr>
              <a:t>трудно выбраться, а помощи можно не дождаться. </a:t>
            </a:r>
            <a:r>
              <a:rPr lang="ru-RU" sz="2400" dirty="0" smtClean="0">
                <a:latin typeface="Times New Roman" pitchFamily="18" charset="0"/>
              </a:rPr>
              <a:t>Вода </a:t>
            </a:r>
            <a:r>
              <a:rPr lang="ru-RU" sz="2400" dirty="0" smtClean="0">
                <a:latin typeface="Times New Roman" pitchFamily="18" charset="0"/>
              </a:rPr>
              <a:t>в них очень холодная. Пуская кораблики, кидая камушки, просто играя рядом с водой, можно легко простудиться и заболеть. </a:t>
            </a:r>
            <a:r>
              <a:rPr lang="ru-RU" sz="2400" dirty="0" smtClean="0">
                <a:latin typeface="Times New Roman" pitchFamily="18" charset="0"/>
              </a:rPr>
              <a:t>Лужи и ямы </a:t>
            </a:r>
            <a:r>
              <a:rPr lang="ru-RU" sz="2400" dirty="0" smtClean="0">
                <a:latin typeface="Times New Roman" pitchFamily="18" charset="0"/>
              </a:rPr>
              <a:t>– не место для игры.</a:t>
            </a:r>
          </a:p>
        </p:txBody>
      </p:sp>
      <p:pic>
        <p:nvPicPr>
          <p:cNvPr id="31748" name="Picture 7" descr="S6001400"/>
          <p:cNvPicPr>
            <a:picLocks noGrp="1" noChangeAspect="1" noChangeArrowheads="1"/>
          </p:cNvPicPr>
          <p:nvPr>
            <p:ph sz="half" idx="2"/>
          </p:nvPr>
        </p:nvPicPr>
        <p:blipFill>
          <a:blip r:embed="rId2"/>
          <a:srcRect/>
          <a:stretch>
            <a:fillRect/>
          </a:stretch>
        </p:blipFill>
        <p:spPr>
          <a:xfrm>
            <a:off x="5400675" y="1403350"/>
            <a:ext cx="4344988" cy="586422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03238" y="301625"/>
            <a:ext cx="9069387" cy="1260475"/>
          </a:xfrm>
        </p:spPr>
        <p:txBody>
          <a:bodyPr/>
          <a:lstStyle/>
          <a:p>
            <a:pPr eaLnBrk="1"/>
            <a:r>
              <a:rPr lang="ru-RU" sz="2400" dirty="0" smtClean="0">
                <a:solidFill>
                  <a:schemeClr val="accent2"/>
                </a:solidFill>
                <a:latin typeface="Times New Roman" pitchFamily="18" charset="0"/>
                <a:cs typeface="Times New Roman" pitchFamily="18" charset="0"/>
              </a:rPr>
              <a:t>Огонь</a:t>
            </a:r>
          </a:p>
        </p:txBody>
      </p:sp>
      <p:sp>
        <p:nvSpPr>
          <p:cNvPr id="36867" name="Rectangle 4"/>
          <p:cNvSpPr>
            <a:spLocks noGrp="1" noChangeArrowheads="1"/>
          </p:cNvSpPr>
          <p:nvPr>
            <p:ph type="body" sz="half" idx="1"/>
          </p:nvPr>
        </p:nvSpPr>
        <p:spPr>
          <a:xfrm>
            <a:off x="503238" y="1331913"/>
            <a:ext cx="4681537" cy="5832475"/>
          </a:xfrm>
        </p:spPr>
        <p:txBody>
          <a:bodyPr/>
          <a:lstStyle/>
          <a:p>
            <a:pPr eaLnBrk="1">
              <a:lnSpc>
                <a:spcPct val="90000"/>
              </a:lnSpc>
              <a:spcBef>
                <a:spcPct val="20000"/>
              </a:spcBef>
              <a:spcAft>
                <a:spcPct val="0"/>
              </a:spcAft>
            </a:pPr>
            <a:r>
              <a:rPr lang="ru-RU" sz="2400" dirty="0" smtClean="0">
                <a:latin typeface="Times New Roman" pitchFamily="18" charset="0"/>
              </a:rPr>
              <a:t>Весной люди начинают убирать территорию у домов, жечь костры. Это строго запрещено! Никогда не разводите костры сами и предупредите взрослых, что этого делать нельзя. Высока опасность пожаров, может загореться дом и вы сами можете пострадать от огня.</a:t>
            </a:r>
          </a:p>
        </p:txBody>
      </p:sp>
      <p:pic>
        <p:nvPicPr>
          <p:cNvPr id="36868" name="Picture 6" descr="0011-028-Ne-razzhigaj-kostjor-v-lesu-bez-vzroslykh"/>
          <p:cNvPicPr>
            <a:picLocks noGrp="1" noChangeAspect="1" noChangeArrowheads="1"/>
          </p:cNvPicPr>
          <p:nvPr>
            <p:ph sz="half" idx="2"/>
          </p:nvPr>
        </p:nvPicPr>
        <p:blipFill>
          <a:blip r:embed="rId2"/>
          <a:srcRect/>
          <a:stretch>
            <a:fillRect/>
          </a:stretch>
        </p:blipFill>
        <p:spPr>
          <a:xfrm>
            <a:off x="5327650" y="1403350"/>
            <a:ext cx="4387850" cy="2927350"/>
          </a:xfrm>
        </p:spPr>
      </p:pic>
      <p:pic>
        <p:nvPicPr>
          <p:cNvPr id="36869" name="Picture 9" descr="119"/>
          <p:cNvPicPr>
            <a:picLocks noChangeAspect="1" noChangeArrowheads="1"/>
          </p:cNvPicPr>
          <p:nvPr/>
        </p:nvPicPr>
        <p:blipFill>
          <a:blip r:embed="rId3"/>
          <a:srcRect/>
          <a:stretch>
            <a:fillRect/>
          </a:stretch>
        </p:blipFill>
        <p:spPr bwMode="auto">
          <a:xfrm>
            <a:off x="5184775" y="1331913"/>
            <a:ext cx="825500" cy="781050"/>
          </a:xfrm>
          <a:prstGeom prst="rect">
            <a:avLst/>
          </a:prstGeom>
          <a:noFill/>
          <a:ln w="9525">
            <a:noFill/>
            <a:miter lim="800000"/>
            <a:headEnd/>
            <a:tailEnd/>
          </a:ln>
        </p:spPr>
      </p:pic>
      <p:pic>
        <p:nvPicPr>
          <p:cNvPr id="36870" name="Picture 12" descr="1"/>
          <p:cNvPicPr>
            <a:picLocks noChangeAspect="1" noChangeArrowheads="1" noCrop="1"/>
          </p:cNvPicPr>
          <p:nvPr/>
        </p:nvPicPr>
        <p:blipFill>
          <a:blip r:embed="rId4"/>
          <a:srcRect/>
          <a:stretch>
            <a:fillRect/>
          </a:stretch>
        </p:blipFill>
        <p:spPr bwMode="auto">
          <a:xfrm>
            <a:off x="5545138" y="4500563"/>
            <a:ext cx="1247775" cy="2470150"/>
          </a:xfrm>
          <a:prstGeom prst="rect">
            <a:avLst/>
          </a:prstGeom>
          <a:noFill/>
          <a:ln w="9525">
            <a:noFill/>
            <a:miter lim="800000"/>
            <a:headEnd/>
            <a:tailEnd/>
          </a:ln>
        </p:spPr>
      </p:pic>
      <p:pic>
        <p:nvPicPr>
          <p:cNvPr id="36871" name="Picture 13" descr="7"/>
          <p:cNvPicPr>
            <a:picLocks noChangeAspect="1" noChangeArrowheads="1" noCrop="1"/>
          </p:cNvPicPr>
          <p:nvPr/>
        </p:nvPicPr>
        <p:blipFill>
          <a:blip r:embed="rId5"/>
          <a:srcRect/>
          <a:stretch>
            <a:fillRect/>
          </a:stretch>
        </p:blipFill>
        <p:spPr bwMode="auto">
          <a:xfrm>
            <a:off x="7704138" y="3132138"/>
            <a:ext cx="428625" cy="742950"/>
          </a:xfrm>
          <a:prstGeom prst="rect">
            <a:avLst/>
          </a:prstGeom>
          <a:noFill/>
          <a:ln w="9525">
            <a:noFill/>
            <a:miter lim="800000"/>
            <a:headEnd/>
            <a:tailEnd/>
          </a:ln>
        </p:spPr>
      </p:pic>
      <p:pic>
        <p:nvPicPr>
          <p:cNvPr id="36872" name="Picture 14" descr="7"/>
          <p:cNvPicPr>
            <a:picLocks noChangeAspect="1" noChangeArrowheads="1" noCrop="1"/>
          </p:cNvPicPr>
          <p:nvPr/>
        </p:nvPicPr>
        <p:blipFill>
          <a:blip r:embed="rId5"/>
          <a:srcRect/>
          <a:stretch>
            <a:fillRect/>
          </a:stretch>
        </p:blipFill>
        <p:spPr bwMode="auto">
          <a:xfrm>
            <a:off x="7056438" y="2627313"/>
            <a:ext cx="428625" cy="742950"/>
          </a:xfrm>
          <a:prstGeom prst="rect">
            <a:avLst/>
          </a:prstGeom>
          <a:noFill/>
          <a:ln w="9525">
            <a:noFill/>
            <a:miter lim="800000"/>
            <a:headEnd/>
            <a:tailEnd/>
          </a:ln>
        </p:spPr>
      </p:pic>
      <p:pic>
        <p:nvPicPr>
          <p:cNvPr id="36873" name="Picture 15" descr="7"/>
          <p:cNvPicPr>
            <a:picLocks noChangeAspect="1" noChangeArrowheads="1" noCrop="1"/>
          </p:cNvPicPr>
          <p:nvPr/>
        </p:nvPicPr>
        <p:blipFill>
          <a:blip r:embed="rId5"/>
          <a:srcRect/>
          <a:stretch>
            <a:fillRect/>
          </a:stretch>
        </p:blipFill>
        <p:spPr bwMode="auto">
          <a:xfrm>
            <a:off x="7345363" y="3059113"/>
            <a:ext cx="428625" cy="742950"/>
          </a:xfrm>
          <a:prstGeom prst="rect">
            <a:avLst/>
          </a:prstGeom>
          <a:noFill/>
          <a:ln w="9525">
            <a:noFill/>
            <a:miter lim="800000"/>
            <a:headEnd/>
            <a:tailEnd/>
          </a:ln>
        </p:spPr>
      </p:pic>
      <p:pic>
        <p:nvPicPr>
          <p:cNvPr id="36874" name="Picture 18" descr="25"/>
          <p:cNvPicPr>
            <a:picLocks noChangeAspect="1" noChangeArrowheads="1"/>
          </p:cNvPicPr>
          <p:nvPr/>
        </p:nvPicPr>
        <p:blipFill>
          <a:blip r:embed="rId6"/>
          <a:srcRect/>
          <a:stretch>
            <a:fillRect/>
          </a:stretch>
        </p:blipFill>
        <p:spPr bwMode="auto">
          <a:xfrm>
            <a:off x="6840538" y="4500563"/>
            <a:ext cx="2870200" cy="2544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3238" y="301625"/>
            <a:ext cx="9069387" cy="1260475"/>
          </a:xfrm>
        </p:spPr>
        <p:txBody>
          <a:bodyPr/>
          <a:lstStyle/>
          <a:p>
            <a:pPr eaLnBrk="1"/>
            <a:r>
              <a:rPr lang="ru-RU" sz="2400" dirty="0" smtClean="0">
                <a:solidFill>
                  <a:schemeClr val="accent2"/>
                </a:solidFill>
                <a:latin typeface="Times New Roman" pitchFamily="18" charset="0"/>
                <a:cs typeface="Times New Roman" pitchFamily="18" charset="0"/>
              </a:rPr>
              <a:t>Дорога</a:t>
            </a:r>
          </a:p>
        </p:txBody>
      </p:sp>
      <p:sp>
        <p:nvSpPr>
          <p:cNvPr id="37891" name="Rectangle 4"/>
          <p:cNvSpPr>
            <a:spLocks noGrp="1" noChangeArrowheads="1"/>
          </p:cNvSpPr>
          <p:nvPr>
            <p:ph type="body" sz="half" idx="1"/>
          </p:nvPr>
        </p:nvSpPr>
        <p:spPr>
          <a:xfrm>
            <a:off x="539718" y="1422383"/>
            <a:ext cx="4752975" cy="5395913"/>
          </a:xfrm>
        </p:spPr>
        <p:txBody>
          <a:bodyPr/>
          <a:lstStyle/>
          <a:p>
            <a:pPr eaLnBrk="1">
              <a:lnSpc>
                <a:spcPct val="100000"/>
              </a:lnSpc>
              <a:spcBef>
                <a:spcPct val="20000"/>
              </a:spcBef>
              <a:spcAft>
                <a:spcPct val="0"/>
              </a:spcAft>
            </a:pPr>
            <a:r>
              <a:rPr lang="ru-RU" sz="2400" dirty="0" smtClean="0">
                <a:latin typeface="Times New Roman" pitchFamily="18" charset="0"/>
              </a:rPr>
              <a:t>Весной начинается активное движение транспорта. </a:t>
            </a:r>
            <a:r>
              <a:rPr lang="ru-RU" sz="2400" dirty="0" smtClean="0">
                <a:latin typeface="Times New Roman" pitchFamily="18" charset="0"/>
              </a:rPr>
              <a:t>М</a:t>
            </a:r>
            <a:r>
              <a:rPr lang="ru-RU" sz="2400" dirty="0" smtClean="0">
                <a:latin typeface="Times New Roman" pitchFamily="18" charset="0"/>
              </a:rPr>
              <a:t>отоциклы и машины </a:t>
            </a:r>
            <a:r>
              <a:rPr lang="ru-RU" sz="2400" dirty="0" smtClean="0">
                <a:latin typeface="Times New Roman" pitchFamily="18" charset="0"/>
              </a:rPr>
              <a:t>водят </a:t>
            </a:r>
            <a:r>
              <a:rPr lang="ru-RU" sz="2400" dirty="0" smtClean="0">
                <a:latin typeface="Times New Roman" pitchFamily="18" charset="0"/>
              </a:rPr>
              <a:t>школьники или лица, </a:t>
            </a:r>
            <a:r>
              <a:rPr lang="ru-RU" sz="2400" dirty="0" smtClean="0">
                <a:latin typeface="Times New Roman" pitchFamily="18" charset="0"/>
              </a:rPr>
              <a:t>не имеющие прав и навыка вождения. Нужно быть особенно внимательным при приближении к дороге, соблюдать правила дорожного движения. Играть на проезжей части строго запрещено.</a:t>
            </a:r>
          </a:p>
        </p:txBody>
      </p:sp>
      <p:pic>
        <p:nvPicPr>
          <p:cNvPr id="37892" name="Picture 6" descr="6"/>
          <p:cNvPicPr>
            <a:picLocks noGrp="1" noChangeAspect="1" noChangeArrowheads="1"/>
          </p:cNvPicPr>
          <p:nvPr>
            <p:ph sz="half" idx="2"/>
          </p:nvPr>
        </p:nvPicPr>
        <p:blipFill>
          <a:blip r:embed="rId2"/>
          <a:srcRect/>
          <a:stretch>
            <a:fillRect/>
          </a:stretch>
        </p:blipFill>
        <p:spPr>
          <a:xfrm>
            <a:off x="5472113" y="1187450"/>
            <a:ext cx="4027487" cy="2443163"/>
          </a:xfrm>
        </p:spPr>
      </p:pic>
      <p:pic>
        <p:nvPicPr>
          <p:cNvPr id="37893" name="Picture 8" descr="45"/>
          <p:cNvPicPr>
            <a:picLocks noChangeAspect="1" noChangeArrowheads="1"/>
          </p:cNvPicPr>
          <p:nvPr/>
        </p:nvPicPr>
        <p:blipFill>
          <a:blip r:embed="rId3"/>
          <a:srcRect/>
          <a:stretch>
            <a:fillRect/>
          </a:stretch>
        </p:blipFill>
        <p:spPr bwMode="auto">
          <a:xfrm>
            <a:off x="4608513" y="3635375"/>
            <a:ext cx="4968875" cy="2154238"/>
          </a:xfrm>
          <a:prstGeom prst="rect">
            <a:avLst/>
          </a:prstGeom>
          <a:noFill/>
          <a:ln w="9525">
            <a:noFill/>
            <a:miter lim="800000"/>
            <a:headEnd/>
            <a:tailEnd/>
          </a:ln>
        </p:spPr>
      </p:pic>
      <p:pic>
        <p:nvPicPr>
          <p:cNvPr id="37894" name="Picture 9" descr="1"/>
          <p:cNvPicPr>
            <a:picLocks noChangeAspect="1" noChangeArrowheads="1"/>
          </p:cNvPicPr>
          <p:nvPr/>
        </p:nvPicPr>
        <p:blipFill>
          <a:blip r:embed="rId4"/>
          <a:srcRect/>
          <a:stretch>
            <a:fillRect/>
          </a:stretch>
        </p:blipFill>
        <p:spPr bwMode="auto">
          <a:xfrm>
            <a:off x="0" y="5541962"/>
            <a:ext cx="1593850" cy="201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03238" y="301625"/>
            <a:ext cx="9069387" cy="1260475"/>
          </a:xfrm>
        </p:spPr>
        <p:txBody>
          <a:bodyPr/>
          <a:lstStyle/>
          <a:p>
            <a:pPr eaLnBrk="1"/>
            <a:r>
              <a:rPr lang="ru-RU" sz="2400" dirty="0" smtClean="0">
                <a:solidFill>
                  <a:schemeClr val="accent2"/>
                </a:solidFill>
                <a:latin typeface="Times New Roman" pitchFamily="18" charset="0"/>
                <a:cs typeface="Times New Roman" pitchFamily="18" charset="0"/>
              </a:rPr>
              <a:t>Велосипед</a:t>
            </a:r>
          </a:p>
        </p:txBody>
      </p:sp>
      <p:sp>
        <p:nvSpPr>
          <p:cNvPr id="38915" name="Rectangle 4"/>
          <p:cNvSpPr>
            <a:spLocks noGrp="1" noChangeArrowheads="1"/>
          </p:cNvSpPr>
          <p:nvPr>
            <p:ph type="body" sz="half" idx="1"/>
          </p:nvPr>
        </p:nvSpPr>
        <p:spPr>
          <a:xfrm>
            <a:off x="503238" y="1768475"/>
            <a:ext cx="4457700" cy="4987925"/>
          </a:xfrm>
        </p:spPr>
        <p:txBody>
          <a:bodyPr/>
          <a:lstStyle/>
          <a:p>
            <a:pPr eaLnBrk="1">
              <a:lnSpc>
                <a:spcPct val="90000"/>
              </a:lnSpc>
              <a:spcBef>
                <a:spcPct val="20000"/>
              </a:spcBef>
              <a:spcAft>
                <a:spcPct val="0"/>
              </a:spcAft>
            </a:pPr>
            <a:r>
              <a:rPr lang="ru-RU" sz="2400" dirty="0" smtClean="0">
                <a:latin typeface="Times New Roman" pitchFamily="18" charset="0"/>
              </a:rPr>
              <a:t>Велосипед не игрушка, а средство передвижения. </a:t>
            </a:r>
            <a:endParaRPr lang="ru-RU" sz="2400" dirty="0" smtClean="0">
              <a:latin typeface="Times New Roman" pitchFamily="18" charset="0"/>
            </a:endParaRPr>
          </a:p>
          <a:p>
            <a:pPr eaLnBrk="1">
              <a:lnSpc>
                <a:spcPct val="90000"/>
              </a:lnSpc>
              <a:spcBef>
                <a:spcPct val="20000"/>
              </a:spcBef>
              <a:spcAft>
                <a:spcPct val="0"/>
              </a:spcAft>
            </a:pPr>
            <a:r>
              <a:rPr lang="ru-RU" sz="2400" dirty="0" smtClean="0">
                <a:latin typeface="Times New Roman" pitchFamily="18" charset="0"/>
              </a:rPr>
              <a:t>Ездить </a:t>
            </a:r>
            <a:r>
              <a:rPr lang="ru-RU" sz="2400" dirty="0" smtClean="0">
                <a:latin typeface="Times New Roman" pitchFamily="18" charset="0"/>
              </a:rPr>
              <a:t>на велосипеде по проезжей части можно только с 14 лет</a:t>
            </a:r>
            <a:r>
              <a:rPr lang="ru-RU" sz="2400" dirty="0" smtClean="0">
                <a:latin typeface="Times New Roman" pitchFamily="18" charset="0"/>
              </a:rPr>
              <a:t>. Соблюдая ПДД. </a:t>
            </a:r>
          </a:p>
          <a:p>
            <a:pPr eaLnBrk="1">
              <a:lnSpc>
                <a:spcPct val="90000"/>
              </a:lnSpc>
              <a:spcBef>
                <a:spcPct val="20000"/>
              </a:spcBef>
              <a:spcAft>
                <a:spcPct val="0"/>
              </a:spcAft>
            </a:pPr>
            <a:r>
              <a:rPr lang="ru-RU" sz="2400" dirty="0" smtClean="0">
                <a:latin typeface="Times New Roman" pitchFamily="18" charset="0"/>
              </a:rPr>
              <a:t>Остальным кататься </a:t>
            </a:r>
            <a:r>
              <a:rPr lang="ru-RU" sz="2400" dirty="0" smtClean="0">
                <a:latin typeface="Times New Roman" pitchFamily="18" charset="0"/>
              </a:rPr>
              <a:t>можно только на поляне у дома или там, где нет движения транспорта. </a:t>
            </a:r>
          </a:p>
        </p:txBody>
      </p:sp>
      <p:pic>
        <p:nvPicPr>
          <p:cNvPr id="38916" name="Picture 7" descr="7"/>
          <p:cNvPicPr>
            <a:picLocks noChangeAspect="1" noChangeArrowheads="1"/>
          </p:cNvPicPr>
          <p:nvPr/>
        </p:nvPicPr>
        <p:blipFill>
          <a:blip r:embed="rId2"/>
          <a:srcRect/>
          <a:stretch>
            <a:fillRect/>
          </a:stretch>
        </p:blipFill>
        <p:spPr bwMode="auto">
          <a:xfrm>
            <a:off x="5832475" y="3348038"/>
            <a:ext cx="3095625" cy="3665537"/>
          </a:xfrm>
          <a:prstGeom prst="rect">
            <a:avLst/>
          </a:prstGeom>
          <a:noFill/>
          <a:ln w="9525">
            <a:noFill/>
            <a:miter lim="800000"/>
            <a:headEnd/>
            <a:tailEnd/>
          </a:ln>
        </p:spPr>
      </p:pic>
      <p:pic>
        <p:nvPicPr>
          <p:cNvPr id="38917" name="Picture 8" descr="16"/>
          <p:cNvPicPr>
            <a:picLocks noGrp="1" noChangeAspect="1" noChangeArrowheads="1"/>
          </p:cNvPicPr>
          <p:nvPr>
            <p:ph sz="half" idx="2"/>
          </p:nvPr>
        </p:nvPicPr>
        <p:blipFill>
          <a:blip r:embed="rId3"/>
          <a:srcRect/>
          <a:stretch>
            <a:fillRect/>
          </a:stretch>
        </p:blipFill>
        <p:spPr>
          <a:xfrm>
            <a:off x="5327650" y="755650"/>
            <a:ext cx="4319588" cy="280828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latin typeface="Times New Roman" pitchFamily="18" charset="0"/>
                <a:cs typeface="Times New Roman" pitchFamily="18" charset="0"/>
              </a:rPr>
              <a:t>Рекомендации по формированию навыков поведения на улицах</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a:bodyPr>
          <a:lstStyle/>
          <a:p>
            <a:r>
              <a:rPr lang="ru-RU" sz="2800" dirty="0">
                <a:latin typeface="Times New Roman" pitchFamily="18" charset="0"/>
                <a:cs typeface="Times New Roman" pitchFamily="18" charset="0"/>
              </a:rPr>
              <a:t>Навык переключения на улицу: подходя к дороге, остановитесь, осмотрите улицу в обоих направлениях.</a:t>
            </a:r>
          </a:p>
          <a:p>
            <a:r>
              <a:rPr lang="ru-RU" sz="2800" dirty="0">
                <a:latin typeface="Times New Roman" pitchFamily="18" charset="0"/>
                <a:cs typeface="Times New Roman" pitchFamily="18" charset="0"/>
              </a:rPr>
              <a:t>Навык спокойного, уверенного поведения на улице: уходя из дома, не опаздывайте, выходите заблаговременно, чтобы при спокойной ходьбе иметь запас времени.</a:t>
            </a:r>
          </a:p>
          <a:p>
            <a:r>
              <a:rPr lang="ru-RU" sz="2800" dirty="0">
                <a:latin typeface="Times New Roman" pitchFamily="18" charset="0"/>
                <a:cs typeface="Times New Roman" pitchFamily="18" charset="0"/>
              </a:rPr>
              <a:t>Навык переключения на самоконтроль: умение следить за своим поведением формируется ежедневно под руководством родителей.</a:t>
            </a:r>
          </a:p>
          <a:p>
            <a:r>
              <a:rPr lang="ru-RU" sz="2800" dirty="0">
                <a:latin typeface="Times New Roman" pitchFamily="18" charset="0"/>
                <a:cs typeface="Times New Roman" pitchFamily="18" charset="0"/>
              </a:rPr>
              <a:t>Навык предвидения опасности: ребенок должен видеть своими глазами, что за разными предметами на улице часто скрывается опасность.</a:t>
            </a:r>
          </a:p>
          <a:p>
            <a:endParaRPr lang="ru-RU" dirty="0"/>
          </a:p>
        </p:txBody>
      </p:sp>
    </p:spTree>
    <p:extLst>
      <p:ext uri="{BB962C8B-B14F-4D97-AF65-F5344CB8AC3E}">
        <p14:creationId xmlns="" xmlns:p14="http://schemas.microsoft.com/office/powerpoint/2010/main" val="66621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503238" y="301626"/>
            <a:ext cx="4465637" cy="620692"/>
          </a:xfrm>
        </p:spPr>
        <p:txBody>
          <a:bodyPr/>
          <a:lstStyle/>
          <a:p>
            <a:pPr eaLnBrk="1"/>
            <a:r>
              <a:rPr lang="ru-RU" sz="2400" b="1" dirty="0" smtClean="0">
                <a:solidFill>
                  <a:schemeClr val="accent2"/>
                </a:solidFill>
                <a:latin typeface="Times New Roman" pitchFamily="18" charset="0"/>
                <a:cs typeface="Times New Roman" pitchFamily="18" charset="0"/>
              </a:rPr>
              <a:t>Весна</a:t>
            </a:r>
          </a:p>
        </p:txBody>
      </p:sp>
      <p:sp>
        <p:nvSpPr>
          <p:cNvPr id="20483" name="Rectangle 6"/>
          <p:cNvSpPr>
            <a:spLocks noGrp="1" noChangeArrowheads="1"/>
          </p:cNvSpPr>
          <p:nvPr>
            <p:ph type="body" sz="half" idx="2"/>
          </p:nvPr>
        </p:nvSpPr>
        <p:spPr>
          <a:xfrm>
            <a:off x="3825866" y="395288"/>
            <a:ext cx="5967422" cy="6624637"/>
          </a:xfrm>
        </p:spPr>
        <p:txBody>
          <a:bodyPr/>
          <a:lstStyle/>
          <a:p>
            <a:pPr algn="just" eaLnBrk="1">
              <a:lnSpc>
                <a:spcPct val="100000"/>
              </a:lnSpc>
              <a:spcBef>
                <a:spcPct val="20000"/>
              </a:spcBef>
              <a:spcAft>
                <a:spcPct val="0"/>
              </a:spcAft>
            </a:pPr>
            <a:r>
              <a:rPr lang="ru-RU" sz="2400" dirty="0" smtClean="0">
                <a:latin typeface="Times New Roman" pitchFamily="18" charset="0"/>
              </a:rPr>
              <a:t>Наступила весна. На улице стало тепло, после суровой и холодной зимы хочется больше времени проводить на свежем воздухе. Но на улице нас подстерегает множество опасностей.</a:t>
            </a:r>
            <a:r>
              <a:rPr lang="ru-RU" sz="2400" i="1" dirty="0" smtClean="0">
                <a:latin typeface="Times New Roman" panose="02020603050405020304" pitchFamily="18" charset="0"/>
                <a:cs typeface="Times New Roman" panose="02020603050405020304" pitchFamily="18" charset="0"/>
              </a:rPr>
              <a:t> </a:t>
            </a:r>
          </a:p>
          <a:p>
            <a:pPr algn="just" eaLnBrk="1">
              <a:lnSpc>
                <a:spcPct val="100000"/>
              </a:lnSpc>
              <a:spcBef>
                <a:spcPct val="20000"/>
              </a:spcBef>
              <a:spcAft>
                <a:spcPct val="0"/>
              </a:spcAft>
            </a:pPr>
            <a:r>
              <a:rPr lang="ru-RU" sz="2400" i="1" dirty="0" smtClean="0">
                <a:latin typeface="Times New Roman" panose="02020603050405020304" pitchFamily="18" charset="0"/>
                <a:cs typeface="Times New Roman" panose="02020603050405020304" pitchFamily="18" charset="0"/>
              </a:rPr>
              <a:t>Становится людно, машины, стоявшие на зимних парковках, выезжают из дворов. Появляются велосипедисты и </a:t>
            </a:r>
            <a:r>
              <a:rPr lang="ru-RU" sz="2400" i="1" dirty="0" err="1" smtClean="0">
                <a:latin typeface="Times New Roman" panose="02020603050405020304" pitchFamily="18" charset="0"/>
                <a:cs typeface="Times New Roman" panose="02020603050405020304" pitchFamily="18" charset="0"/>
              </a:rPr>
              <a:t>байкеры</a:t>
            </a:r>
            <a:r>
              <a:rPr lang="ru-RU" sz="2400" i="1" dirty="0" smtClean="0">
                <a:latin typeface="Times New Roman" panose="02020603050405020304" pitchFamily="18" charset="0"/>
                <a:cs typeface="Times New Roman" panose="02020603050405020304" pitchFamily="18" charset="0"/>
              </a:rPr>
              <a:t>, спортсмены надевают ролики и встают на </a:t>
            </a:r>
            <a:r>
              <a:rPr lang="ru-RU" sz="2400" i="1" dirty="0" err="1" smtClean="0">
                <a:latin typeface="Times New Roman" panose="02020603050405020304" pitchFamily="18" charset="0"/>
                <a:cs typeface="Times New Roman" panose="02020603050405020304" pitchFamily="18" charset="0"/>
              </a:rPr>
              <a:t>скейты</a:t>
            </a:r>
            <a:r>
              <a:rPr lang="ru-RU" sz="2400" i="1" dirty="0" smtClean="0">
                <a:latin typeface="Times New Roman" panose="02020603050405020304" pitchFamily="18" charset="0"/>
                <a:cs typeface="Times New Roman" panose="02020603050405020304" pitchFamily="18" charset="0"/>
              </a:rPr>
              <a:t>, да и ваши дети  не хотят сидеть на месте или дома, ему нужно бегать, прыгать и лазать – идти на улицу.</a:t>
            </a:r>
            <a:r>
              <a:rPr lang="ru-RU" sz="2400" dirty="0" smtClean="0">
                <a:latin typeface="Times New Roman" pitchFamily="18" charset="0"/>
              </a:rPr>
              <a:t> </a:t>
            </a:r>
          </a:p>
          <a:p>
            <a:pPr algn="just" eaLnBrk="1">
              <a:lnSpc>
                <a:spcPct val="100000"/>
              </a:lnSpc>
              <a:spcBef>
                <a:spcPct val="20000"/>
              </a:spcBef>
              <a:spcAft>
                <a:spcPct val="0"/>
              </a:spcAft>
            </a:pPr>
            <a:r>
              <a:rPr lang="ru-RU" sz="2400" i="1" dirty="0" smtClean="0">
                <a:latin typeface="Times New Roman" panose="02020603050405020304" pitchFamily="18" charset="0"/>
                <a:cs typeface="Times New Roman" panose="02020603050405020304" pitchFamily="18" charset="0"/>
              </a:rPr>
              <a:t>Как уберечь его в это время, не лишая активной радости?</a:t>
            </a:r>
            <a:endParaRPr lang="ru-RU" sz="2400" dirty="0" smtClean="0">
              <a:latin typeface="Times New Roman" panose="02020603050405020304" pitchFamily="18" charset="0"/>
              <a:cs typeface="Times New Roman" panose="02020603050405020304" pitchFamily="18" charset="0"/>
            </a:endParaRPr>
          </a:p>
          <a:p>
            <a:pPr algn="just" eaLnBrk="1">
              <a:lnSpc>
                <a:spcPct val="100000"/>
              </a:lnSpc>
              <a:spcBef>
                <a:spcPct val="20000"/>
              </a:spcBef>
              <a:spcAft>
                <a:spcPct val="0"/>
              </a:spcAft>
            </a:pPr>
            <a:r>
              <a:rPr lang="ru-RU" sz="2400" dirty="0" smtClean="0">
                <a:latin typeface="Times New Roman" pitchFamily="18" charset="0"/>
              </a:rPr>
              <a:t>Чтобы избежать беды мы сегодня рассмотрим, как предотвратить несчастье.</a:t>
            </a:r>
          </a:p>
          <a:p>
            <a:pPr eaLnBrk="1">
              <a:lnSpc>
                <a:spcPct val="100000"/>
              </a:lnSpc>
              <a:spcBef>
                <a:spcPct val="20000"/>
              </a:spcBef>
              <a:spcAft>
                <a:spcPct val="0"/>
              </a:spcAft>
            </a:pPr>
            <a:endParaRPr lang="ru-RU" sz="2400" dirty="0" smtClean="0">
              <a:latin typeface="Times New Roman" pitchFamily="18" charset="0"/>
            </a:endParaRPr>
          </a:p>
        </p:txBody>
      </p:sp>
      <p:pic>
        <p:nvPicPr>
          <p:cNvPr id="20484" name="Picture 7" descr="S6000816"/>
          <p:cNvPicPr>
            <a:picLocks noGrp="1" noChangeAspect="1" noChangeArrowheads="1"/>
          </p:cNvPicPr>
          <p:nvPr>
            <p:ph sz="half" idx="1"/>
          </p:nvPr>
        </p:nvPicPr>
        <p:blipFill>
          <a:blip r:embed="rId2"/>
          <a:srcRect/>
          <a:stretch>
            <a:fillRect/>
          </a:stretch>
        </p:blipFill>
        <p:spPr>
          <a:xfrm>
            <a:off x="325404" y="1493821"/>
            <a:ext cx="3390031" cy="4519626"/>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Берегите себя и других!</a:t>
            </a:r>
            <a:endParaRPr lang="ru-RU" dirty="0">
              <a:latin typeface="Times New Roman" pitchFamily="18" charset="0"/>
              <a:cs typeface="Times New Roman" pitchFamily="18" charset="0"/>
            </a:endParaRPr>
          </a:p>
        </p:txBody>
      </p:sp>
      <p:pic>
        <p:nvPicPr>
          <p:cNvPr id="4" name="Picture 10" descr="0_4a9f_e04e6b51_L"/>
          <p:cNvPicPr>
            <a:picLocks noGrp="1" noChangeAspect="1" noChangeArrowheads="1"/>
          </p:cNvPicPr>
          <p:nvPr>
            <p:ph idx="1"/>
          </p:nvPr>
        </p:nvPicPr>
        <p:blipFill>
          <a:blip r:embed="rId2"/>
          <a:srcRect/>
          <a:stretch>
            <a:fillRect/>
          </a:stretch>
        </p:blipFill>
        <p:spPr bwMode="auto">
          <a:xfrm>
            <a:off x="1968478" y="1768475"/>
            <a:ext cx="5493585" cy="5651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842" y="422251"/>
            <a:ext cx="9074150" cy="431781"/>
          </a:xfrm>
        </p:spPr>
        <p:txBody>
          <a:bodyPr>
            <a:normAutofit/>
          </a:bodyPr>
          <a:lstStyle/>
          <a:p>
            <a:r>
              <a:rPr lang="ru-RU" sz="2400" b="1" dirty="0">
                <a:solidFill>
                  <a:schemeClr val="tx1"/>
                </a:solidFill>
                <a:latin typeface="Times New Roman" pitchFamily="18" charset="0"/>
                <a:cs typeface="Times New Roman" pitchFamily="18" charset="0"/>
              </a:rPr>
              <a:t>Начните с правильной подготовки к улице</a:t>
            </a:r>
          </a:p>
        </p:txBody>
      </p:sp>
      <p:sp>
        <p:nvSpPr>
          <p:cNvPr id="3" name="Объект 2"/>
          <p:cNvSpPr>
            <a:spLocks noGrp="1"/>
          </p:cNvSpPr>
          <p:nvPr>
            <p:ph idx="1"/>
          </p:nvPr>
        </p:nvSpPr>
        <p:spPr>
          <a:xfrm>
            <a:off x="503238" y="1279507"/>
            <a:ext cx="9074150" cy="5692793"/>
          </a:xfrm>
        </p:spPr>
        <p:txBody>
          <a:bodyPr>
            <a:normAutofit fontScale="77500" lnSpcReduction="20000"/>
          </a:bodyPr>
          <a:lstStyle/>
          <a:p>
            <a:r>
              <a:rPr lang="ru-RU" sz="3100" b="1" dirty="0" smtClean="0">
                <a:latin typeface="Times New Roman" pitchFamily="18" charset="0"/>
                <a:cs typeface="Times New Roman" pitchFamily="18" charset="0"/>
              </a:rPr>
              <a:t>Научите выбирать или одевайте одежду </a:t>
            </a:r>
            <a:r>
              <a:rPr lang="ru-RU" sz="3100" b="1" dirty="0">
                <a:latin typeface="Times New Roman" pitchFamily="18" charset="0"/>
                <a:cs typeface="Times New Roman" pitchFamily="18" charset="0"/>
              </a:rPr>
              <a:t>по </a:t>
            </a:r>
            <a:r>
              <a:rPr lang="ru-RU" sz="3100" b="1" dirty="0" smtClean="0">
                <a:latin typeface="Times New Roman" pitchFamily="18" charset="0"/>
                <a:cs typeface="Times New Roman" pitchFamily="18" charset="0"/>
              </a:rPr>
              <a:t>сезону</a:t>
            </a:r>
            <a:r>
              <a:rPr lang="ru-RU" sz="3100" dirty="0" smtClean="0">
                <a:latin typeface="Times New Roman" pitchFamily="18" charset="0"/>
                <a:cs typeface="Times New Roman" pitchFamily="18" charset="0"/>
              </a:rPr>
              <a:t>: она </a:t>
            </a:r>
            <a:r>
              <a:rPr lang="ru-RU" sz="3100" dirty="0">
                <a:latin typeface="Times New Roman" pitchFamily="18" charset="0"/>
                <a:cs typeface="Times New Roman" pitchFamily="18" charset="0"/>
              </a:rPr>
              <a:t>должны быть светлой, чтобы не нагреваться на солнце, гигроскопичной, чтобы испарять пот, и с яркой заметной деталью, чтобы легко найти </a:t>
            </a:r>
            <a:r>
              <a:rPr lang="ru-RU" sz="3100" dirty="0" smtClean="0">
                <a:latin typeface="Times New Roman" pitchFamily="18" charset="0"/>
                <a:cs typeface="Times New Roman" pitchFamily="18" charset="0"/>
              </a:rPr>
              <a:t>человека </a:t>
            </a:r>
            <a:r>
              <a:rPr lang="ru-RU" sz="3100" dirty="0">
                <a:latin typeface="Times New Roman" pitchFamily="18" charset="0"/>
                <a:cs typeface="Times New Roman" pitchFamily="18" charset="0"/>
              </a:rPr>
              <a:t>в толпе, </a:t>
            </a:r>
            <a:r>
              <a:rPr lang="ru-RU" sz="3100" dirty="0" smtClean="0">
                <a:latin typeface="Times New Roman" pitchFamily="18" charset="0"/>
                <a:cs typeface="Times New Roman" pitchFamily="18" charset="0"/>
              </a:rPr>
              <a:t>при необходимости.</a:t>
            </a:r>
            <a:endParaRPr lang="ru-RU" sz="3100" dirty="0">
              <a:latin typeface="Times New Roman" pitchFamily="18" charset="0"/>
              <a:cs typeface="Times New Roman" pitchFamily="18" charset="0"/>
            </a:endParaRPr>
          </a:p>
          <a:p>
            <a:r>
              <a:rPr lang="ru-RU" sz="3100" dirty="0">
                <a:latin typeface="Times New Roman" pitchFamily="18" charset="0"/>
                <a:cs typeface="Times New Roman" pitchFamily="18" charset="0"/>
              </a:rPr>
              <a:t>Избегайте шнурков, поясов, лент и других украшений, которые могут послужить источником травмы. Помимо того, что о развязанный шнурок можно просто споткнуться, свободно свисающие детали одежды могут запутаться в движущихся деталях качелей, каруселей, аттракционов, зацепиться за что-либо при скатывании с горки.</a:t>
            </a:r>
          </a:p>
          <a:p>
            <a:r>
              <a:rPr lang="ru-RU" sz="3100" dirty="0">
                <a:latin typeface="Times New Roman" pitchFamily="18" charset="0"/>
                <a:cs typeface="Times New Roman" pitchFamily="18" charset="0"/>
              </a:rPr>
              <a:t>Головной убор </a:t>
            </a:r>
            <a:r>
              <a:rPr lang="ru-RU" sz="3100" dirty="0" smtClean="0">
                <a:latin typeface="Times New Roman" pitchFamily="18" charset="0"/>
                <a:cs typeface="Times New Roman" pitchFamily="18" charset="0"/>
              </a:rPr>
              <a:t> </a:t>
            </a:r>
            <a:r>
              <a:rPr lang="ru-RU" sz="3100" dirty="0">
                <a:latin typeface="Times New Roman" pitchFamily="18" charset="0"/>
                <a:cs typeface="Times New Roman" pitchFamily="18" charset="0"/>
              </a:rPr>
              <a:t>должен быть полым, а не плотно прилегающим, иначе </a:t>
            </a:r>
            <a:r>
              <a:rPr lang="ru-RU" sz="3100" dirty="0" smtClean="0">
                <a:latin typeface="Times New Roman" pitchFamily="18" charset="0"/>
                <a:cs typeface="Times New Roman" pitchFamily="18" charset="0"/>
              </a:rPr>
              <a:t>голова </a:t>
            </a:r>
            <a:r>
              <a:rPr lang="ru-RU" sz="3100" dirty="0">
                <a:latin typeface="Times New Roman" pitchFamily="18" charset="0"/>
                <a:cs typeface="Times New Roman" pitchFamily="18" charset="0"/>
              </a:rPr>
              <a:t>будет перегреваться, так же он не должен закрывать обзор.</a:t>
            </a:r>
          </a:p>
          <a:p>
            <a:r>
              <a:rPr lang="ru-RU" sz="3100" dirty="0">
                <a:latin typeface="Times New Roman" pitchFamily="18" charset="0"/>
                <a:cs typeface="Times New Roman" pitchFamily="18" charset="0"/>
              </a:rPr>
              <a:t>Обязательно пришейте к уличной одежде ребенка «</a:t>
            </a:r>
            <a:r>
              <a:rPr lang="ru-RU" sz="3100" dirty="0" err="1" smtClean="0">
                <a:latin typeface="Times New Roman" pitchFamily="18" charset="0"/>
                <a:cs typeface="Times New Roman" pitchFamily="18" charset="0"/>
              </a:rPr>
              <a:t>фликеры</a:t>
            </a:r>
            <a:r>
              <a:rPr lang="ru-RU" sz="3100" dirty="0" smtClean="0">
                <a:latin typeface="Times New Roman" pitchFamily="18" charset="0"/>
                <a:cs typeface="Times New Roman" pitchFamily="18" charset="0"/>
              </a:rPr>
              <a:t>» - защита от </a:t>
            </a:r>
            <a:r>
              <a:rPr lang="ru-RU" sz="3100" dirty="0">
                <a:latin typeface="Times New Roman" pitchFamily="18" charset="0"/>
                <a:cs typeface="Times New Roman" pitchFamily="18" charset="0"/>
              </a:rPr>
              <a:t>спортсменов на </a:t>
            </a:r>
            <a:r>
              <a:rPr lang="ru-RU" sz="3100" dirty="0" err="1">
                <a:latin typeface="Times New Roman" pitchFamily="18" charset="0"/>
                <a:cs typeface="Times New Roman" pitchFamily="18" charset="0"/>
              </a:rPr>
              <a:t>скейтах</a:t>
            </a:r>
            <a:r>
              <a:rPr lang="ru-RU" sz="3100" dirty="0">
                <a:latin typeface="Times New Roman" pitchFamily="18" charset="0"/>
                <a:cs typeface="Times New Roman" pitchFamily="18" charset="0"/>
              </a:rPr>
              <a:t>, роликах и велосипедах</a:t>
            </a:r>
            <a:r>
              <a:rPr lang="ru-RU" sz="3100" dirty="0" smtClean="0">
                <a:latin typeface="Times New Roman" pitchFamily="18" charset="0"/>
                <a:cs typeface="Times New Roman" pitchFamily="18" charset="0"/>
              </a:rPr>
              <a:t>.</a:t>
            </a:r>
          </a:p>
          <a:p>
            <a:r>
              <a:rPr lang="ru-RU" sz="3100" dirty="0" smtClean="0">
                <a:latin typeface="Times New Roman" pitchFamily="18" charset="0"/>
                <a:cs typeface="Times New Roman" pitchFamily="18" charset="0"/>
              </a:rPr>
              <a:t> Ребенок должен знать телефоны безопасности.</a:t>
            </a:r>
            <a:endParaRPr lang="ru-RU" sz="3100" dirty="0">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48888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03238" y="301625"/>
            <a:ext cx="9069387" cy="1260475"/>
          </a:xfrm>
        </p:spPr>
        <p:txBody>
          <a:bodyPr/>
          <a:lstStyle/>
          <a:p>
            <a:pPr eaLnBrk="1"/>
            <a:r>
              <a:rPr lang="ru-RU" sz="2400" b="1" dirty="0" smtClean="0">
                <a:solidFill>
                  <a:schemeClr val="accent2"/>
                </a:solidFill>
                <a:latin typeface="Times New Roman" pitchFamily="18" charset="0"/>
                <a:cs typeface="Times New Roman" pitchFamily="18" charset="0"/>
              </a:rPr>
              <a:t>Солнце</a:t>
            </a:r>
          </a:p>
        </p:txBody>
      </p:sp>
      <p:sp>
        <p:nvSpPr>
          <p:cNvPr id="35843" name="Rectangle 5"/>
          <p:cNvSpPr>
            <a:spLocks noGrp="1" noChangeArrowheads="1"/>
          </p:cNvSpPr>
          <p:nvPr>
            <p:ph type="body" sz="half" idx="2"/>
          </p:nvPr>
        </p:nvSpPr>
        <p:spPr>
          <a:xfrm>
            <a:off x="5040313" y="1476375"/>
            <a:ext cx="4532312" cy="5616575"/>
          </a:xfrm>
        </p:spPr>
        <p:txBody>
          <a:bodyPr/>
          <a:lstStyle/>
          <a:p>
            <a:pPr eaLnBrk="1">
              <a:lnSpc>
                <a:spcPct val="100000"/>
              </a:lnSpc>
              <a:spcBef>
                <a:spcPct val="20000"/>
              </a:spcBef>
              <a:spcAft>
                <a:spcPct val="0"/>
              </a:spcAft>
            </a:pPr>
            <a:r>
              <a:rPr lang="ru-RU" sz="2400" dirty="0" smtClean="0">
                <a:latin typeface="Times New Roman" pitchFamily="18" charset="0"/>
              </a:rPr>
              <a:t>Яркое весеннее солнце обманчиво. Во-первых, нельзя выходить на улицу без головного убора – можно получить солнечный удар. Во-вторых, не следует думать, что уже тепло, и выходить легко одетым. Земля ещё недостаточно прогрелась, весенний ветер холодный, можно простудиться и заболеть.</a:t>
            </a:r>
          </a:p>
        </p:txBody>
      </p:sp>
      <p:pic>
        <p:nvPicPr>
          <p:cNvPr id="35844" name="Picture 7" descr="S6007473"/>
          <p:cNvPicPr>
            <a:picLocks noGrp="1" noChangeAspect="1" noChangeArrowheads="1"/>
          </p:cNvPicPr>
          <p:nvPr>
            <p:ph sz="half" idx="1"/>
          </p:nvPr>
        </p:nvPicPr>
        <p:blipFill>
          <a:blip r:embed="rId2"/>
          <a:srcRect/>
          <a:stretch>
            <a:fillRect/>
          </a:stretch>
        </p:blipFill>
        <p:spPr>
          <a:xfrm>
            <a:off x="287338" y="1476375"/>
            <a:ext cx="4465637" cy="568801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776288"/>
            <a:ext cx="9074150" cy="788971"/>
          </a:xfrm>
        </p:spPr>
        <p:txBody>
          <a:bodyPr>
            <a:normAutofit/>
          </a:bodyPr>
          <a:lstStyle/>
          <a:p>
            <a:r>
              <a:rPr lang="ru-RU" sz="2400" b="1" u="sng" dirty="0">
                <a:latin typeface="Times New Roman" pitchFamily="18" charset="0"/>
                <a:cs typeface="Times New Roman" pitchFamily="18" charset="0"/>
              </a:rPr>
              <a:t>Научите </a:t>
            </a:r>
            <a:r>
              <a:rPr lang="ru-RU" sz="2400" b="1" u="sng" dirty="0" smtClean="0">
                <a:latin typeface="Times New Roman" pitchFamily="18" charset="0"/>
                <a:cs typeface="Times New Roman" pitchFamily="18" charset="0"/>
              </a:rPr>
              <a:t>ребенка(ученика) </a:t>
            </a:r>
            <a:r>
              <a:rPr lang="ru-RU" sz="2400" b="1" u="sng" dirty="0">
                <a:latin typeface="Times New Roman" pitchFamily="18" charset="0"/>
                <a:cs typeface="Times New Roman" pitchFamily="18" charset="0"/>
              </a:rPr>
              <a:t>элементарным правилам безопасности </a:t>
            </a:r>
            <a:r>
              <a:rPr lang="ru-RU" sz="2400" b="1" u="sng"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a:buFont typeface="Wingdings" pitchFamily="2" charset="2"/>
              <a:buChar char="Ø"/>
            </a:pPr>
            <a:r>
              <a:rPr lang="ru-RU" sz="2400" dirty="0" smtClean="0">
                <a:latin typeface="Times New Roman" pitchFamily="18" charset="0"/>
                <a:cs typeface="Times New Roman" pitchFamily="18" charset="0"/>
              </a:rPr>
              <a:t>Предвидеть опасности</a:t>
            </a:r>
          </a:p>
          <a:p>
            <a:pPr>
              <a:buFont typeface="Wingdings" pitchFamily="2" charset="2"/>
              <a:buChar char="Ø"/>
            </a:pPr>
            <a:r>
              <a:rPr lang="ru-RU" sz="2400" dirty="0" smtClean="0">
                <a:latin typeface="Times New Roman" pitchFamily="18" charset="0"/>
                <a:cs typeface="Times New Roman" pitchFamily="18" charset="0"/>
              </a:rPr>
              <a:t>Уметь их избегать</a:t>
            </a:r>
          </a:p>
          <a:p>
            <a:pPr>
              <a:buFont typeface="Wingdings" pitchFamily="2" charset="2"/>
              <a:buChar char="Ø"/>
            </a:pPr>
            <a:r>
              <a:rPr lang="ru-RU" sz="2400" dirty="0" smtClean="0">
                <a:latin typeface="Times New Roman" pitchFamily="18" charset="0"/>
                <a:cs typeface="Times New Roman" pitchFamily="18" charset="0"/>
              </a:rPr>
              <a:t>Знать как действовать</a:t>
            </a:r>
          </a:p>
          <a:p>
            <a:pPr>
              <a:buFont typeface="Wingdings" pitchFamily="2" charset="2"/>
              <a:buChar char="Ø"/>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Важен личный пример взрослого человека.</a:t>
            </a:r>
            <a:endParaRPr lang="ru-RU"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48060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6"/>
            <a:ext cx="9069387" cy="763568"/>
          </a:xfrm>
        </p:spPr>
        <p:txBody>
          <a:bodyPr/>
          <a:lstStyle/>
          <a:p>
            <a:r>
              <a:rPr lang="ru-RU" sz="2400" b="1" dirty="0">
                <a:latin typeface="Times New Roman" pitchFamily="18" charset="0"/>
                <a:cs typeface="Times New Roman" pitchFamily="18" charset="0"/>
              </a:rPr>
              <a:t>Весна… Сосульки…</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1539850" y="850879"/>
            <a:ext cx="8140693" cy="4987925"/>
          </a:xfrm>
        </p:spPr>
        <p:txBody>
          <a:bodyPr>
            <a:normAutofit fontScale="92500"/>
          </a:bodyPr>
          <a:lstStyle/>
          <a:p>
            <a:r>
              <a:rPr lang="ru-RU" sz="2400" dirty="0">
                <a:latin typeface="Times New Roman" pitchFamily="18" charset="0"/>
                <a:cs typeface="Times New Roman" pitchFamily="18" charset="0"/>
              </a:rPr>
              <a:t> Их положено, конечно, сбивать, но не всегда и не везде это делается вовремя. А упавшая сосулька представляет большую опасность для головы прохожего. Обратите внимание ребёнка на сосульки и горы снега, свешивающиеся с крыши. Расскажите, чем они опасны и почему такие места надо обходить стороной.</a:t>
            </a:r>
          </a:p>
          <a:p>
            <a:r>
              <a:rPr lang="ru-RU" sz="2400" i="1" dirty="0">
                <a:latin typeface="Times New Roman" pitchFamily="18" charset="0"/>
                <a:cs typeface="Times New Roman" pitchFamily="18" charset="0"/>
              </a:rPr>
              <a:t>Правило: </a:t>
            </a:r>
            <a:r>
              <a:rPr lang="ru-RU" sz="2400" dirty="0">
                <a:latin typeface="Times New Roman" pitchFamily="18" charset="0"/>
                <a:cs typeface="Times New Roman" pitchFamily="18" charset="0"/>
              </a:rPr>
              <a:t>под крышами не бегать!</a:t>
            </a:r>
            <a:br>
              <a:rPr lang="ru-RU" sz="2400" dirty="0">
                <a:latin typeface="Times New Roman" pitchFamily="18" charset="0"/>
                <a:cs typeface="Times New Roman" pitchFamily="18" charset="0"/>
              </a:rPr>
            </a:br>
            <a:r>
              <a:rPr lang="ru-RU" sz="2400" i="1" dirty="0">
                <a:latin typeface="Times New Roman" pitchFamily="18" charset="0"/>
                <a:cs typeface="Times New Roman" pitchFamily="18" charset="0"/>
              </a:rPr>
              <a:t>Закрепление: </a:t>
            </a:r>
            <a:r>
              <a:rPr lang="ru-RU" sz="2400" dirty="0">
                <a:latin typeface="Times New Roman" pitchFamily="18" charset="0"/>
                <a:cs typeface="Times New Roman" pitchFamily="18" charset="0"/>
              </a:rPr>
              <a:t>Возьмите две сосульки — большую и маленькую. Рассмотрите, какие они острые (как пики, как колья,), пусть ребёнок сам убедится, потрогает. Предложите сравнить их вес. Какая тяжелее? Почему? Рассуждайте с ребёнком вместе, о том, что чем больше сосулька, тем тяжелее, тем сильнее и больнее ударит. Поговорите о том, как опасно весной ходить под самыми крышами и балконами. Примерно так же поговорите о снеге, который может скатываться с крыш.</a:t>
            </a:r>
          </a:p>
        </p:txBody>
      </p:sp>
      <p:pic>
        <p:nvPicPr>
          <p:cNvPr id="4" name="Picture 6" descr="S6007161"/>
          <p:cNvPicPr>
            <a:picLocks noChangeAspect="1" noChangeArrowheads="1"/>
          </p:cNvPicPr>
          <p:nvPr/>
        </p:nvPicPr>
        <p:blipFill>
          <a:blip r:embed="rId2" cstate="print"/>
          <a:srcRect/>
          <a:stretch>
            <a:fillRect/>
          </a:stretch>
        </p:blipFill>
        <p:spPr bwMode="auto">
          <a:xfrm>
            <a:off x="0" y="5415926"/>
            <a:ext cx="1608115" cy="2143749"/>
          </a:xfrm>
          <a:prstGeom prst="rect">
            <a:avLst/>
          </a:prstGeom>
          <a:noFill/>
          <a:ln w="9525">
            <a:noFill/>
            <a:round/>
            <a:headEnd/>
            <a:tailEnd/>
          </a:ln>
        </p:spPr>
      </p:pic>
    </p:spTree>
    <p:extLst>
      <p:ext uri="{BB962C8B-B14F-4D97-AF65-F5344CB8AC3E}">
        <p14:creationId xmlns="" xmlns:p14="http://schemas.microsoft.com/office/powerpoint/2010/main" val="281274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6"/>
            <a:ext cx="9069387" cy="763568"/>
          </a:xfrm>
        </p:spPr>
        <p:txBody>
          <a:bodyPr>
            <a:normAutofit/>
          </a:bodyPr>
          <a:lstStyle/>
          <a:p>
            <a:r>
              <a:rPr lang="ru-RU" sz="2400" b="1" dirty="0">
                <a:latin typeface="Times New Roman" pitchFamily="18" charset="0"/>
                <a:cs typeface="Times New Roman" pitchFamily="18" charset="0"/>
              </a:rPr>
              <a:t>Осторожно – сход снега и падение сосулек с крыш зданий</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503238" y="1279507"/>
            <a:ext cx="9069387" cy="5476893"/>
          </a:xfrm>
        </p:spPr>
        <p:txBody>
          <a:bodyPr>
            <a:normAutofit fontScale="70000" lnSpcReduction="20000"/>
          </a:bodyPr>
          <a:lstStyle/>
          <a:p>
            <a:r>
              <a:rPr lang="ru-RU" sz="3400" i="1" dirty="0" smtClean="0">
                <a:latin typeface="Times New Roman" pitchFamily="18" charset="0"/>
                <a:cs typeface="Times New Roman" pitchFamily="18" charset="0"/>
              </a:rPr>
              <a:t>П</a:t>
            </a:r>
            <a:r>
              <a:rPr lang="ru-RU" sz="3400" dirty="0" smtClean="0">
                <a:latin typeface="Times New Roman" pitchFamily="18" charset="0"/>
                <a:cs typeface="Times New Roman" pitchFamily="18" charset="0"/>
              </a:rPr>
              <a:t>од крышами  и на крышах не бегать!</a:t>
            </a:r>
          </a:p>
          <a:p>
            <a:r>
              <a:rPr lang="ru-RU" sz="3400" dirty="0" smtClean="0">
                <a:latin typeface="Times New Roman" pitchFamily="18" charset="0"/>
                <a:cs typeface="Times New Roman" pitchFamily="18" charset="0"/>
              </a:rPr>
              <a:t>Не </a:t>
            </a:r>
            <a:r>
              <a:rPr lang="ru-RU" sz="3400" dirty="0">
                <a:latin typeface="Times New Roman" pitchFamily="18" charset="0"/>
                <a:cs typeface="Times New Roman" pitchFamily="18" charset="0"/>
              </a:rPr>
              <a:t>приближаться к зданиям, с которых возможен сход снега, падение наледи и сосулек и не позволять этого детям.</a:t>
            </a:r>
          </a:p>
          <a:p>
            <a:r>
              <a:rPr lang="ru-RU" sz="3400" dirty="0">
                <a:latin typeface="Times New Roman" pitchFamily="18" charset="0"/>
                <a:cs typeface="Times New Roman" pitchFamily="18" charset="0"/>
              </a:rPr>
              <a:t>При обнаружении сосулек, висящих на крыше вашего дома, необходимо обратиться в обслуживающую организацию.</a:t>
            </a:r>
          </a:p>
          <a:p>
            <a:r>
              <a:rPr lang="ru-RU" sz="3400" dirty="0">
                <a:latin typeface="Times New Roman" pitchFamily="18" charset="0"/>
                <a:cs typeface="Times New Roman" pitchFamily="18" charset="0"/>
              </a:rPr>
              <a:t>При наличии ограждения опасного места не проходить через него.</a:t>
            </a:r>
          </a:p>
          <a:p>
            <a:r>
              <a:rPr lang="ru-RU" sz="3400" dirty="0">
                <a:latin typeface="Times New Roman" pitchFamily="18" charset="0"/>
                <a:cs typeface="Times New Roman" pitchFamily="18" charset="0"/>
              </a:rPr>
              <a:t>Если на тротуаре видны следы только что упавшего снега или ледяные холмики от воды, капавшей с сосулек, то это указывает на опасность данного места.</a:t>
            </a:r>
          </a:p>
          <a:p>
            <a:r>
              <a:rPr lang="ru-RU" sz="3400" dirty="0">
                <a:latin typeface="Times New Roman" pitchFamily="18" charset="0"/>
                <a:cs typeface="Times New Roman" pitchFamily="18" charset="0"/>
              </a:rPr>
              <a:t>При обнаружении оборванного снегом электропровода, ни в коем случае не касайтесь его и держитесь на безопасном расстоянии. Немедленно сообщите об обрыве в единую дежурно-диспетчерскую службу. До прибытия аварийной бригады не допускайте приближения к оборванному проводу прохожих, особенно детей.</a:t>
            </a:r>
          </a:p>
          <a:p>
            <a:endParaRPr lang="ru-RU" dirty="0"/>
          </a:p>
        </p:txBody>
      </p:sp>
    </p:spTree>
    <p:extLst>
      <p:ext uri="{BB962C8B-B14F-4D97-AF65-F5344CB8AC3E}">
        <p14:creationId xmlns="" xmlns:p14="http://schemas.microsoft.com/office/powerpoint/2010/main" val="296323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3238" y="301625"/>
            <a:ext cx="9069387" cy="1260475"/>
          </a:xfrm>
        </p:spPr>
        <p:txBody>
          <a:bodyPr/>
          <a:lstStyle/>
          <a:p>
            <a:pPr eaLnBrk="1"/>
            <a:r>
              <a:rPr lang="ru-RU" sz="2400" dirty="0" smtClean="0">
                <a:solidFill>
                  <a:schemeClr val="accent2"/>
                </a:solidFill>
                <a:latin typeface="Times New Roman" pitchFamily="18" charset="0"/>
                <a:cs typeface="Times New Roman" pitchFamily="18" charset="0"/>
              </a:rPr>
              <a:t>Тонкий лёд</a:t>
            </a:r>
          </a:p>
        </p:txBody>
      </p:sp>
      <p:sp>
        <p:nvSpPr>
          <p:cNvPr id="25603" name="Rectangle 3"/>
          <p:cNvSpPr>
            <a:spLocks noGrp="1" noChangeArrowheads="1"/>
          </p:cNvSpPr>
          <p:nvPr>
            <p:ph type="body" sz="half" idx="1"/>
          </p:nvPr>
        </p:nvSpPr>
        <p:spPr>
          <a:xfrm>
            <a:off x="503238" y="1768475"/>
            <a:ext cx="4457700" cy="4987925"/>
          </a:xfrm>
        </p:spPr>
        <p:txBody>
          <a:bodyPr/>
          <a:lstStyle/>
          <a:p>
            <a:pPr eaLnBrk="1">
              <a:lnSpc>
                <a:spcPct val="100000"/>
              </a:lnSpc>
              <a:spcBef>
                <a:spcPct val="20000"/>
              </a:spcBef>
              <a:spcAft>
                <a:spcPct val="0"/>
              </a:spcAft>
            </a:pPr>
            <a:r>
              <a:rPr lang="ru-RU" sz="2400" dirty="0" smtClean="0">
                <a:latin typeface="Times New Roman" pitchFamily="18" charset="0"/>
              </a:rPr>
              <a:t>Яркое солнышко согрело лёд и сделало его очень тонким. Нельзя выходить на лёд, кататься на коньках, рыбачить на льду, нельзя переходить реку по плывущим льдинам.</a:t>
            </a:r>
          </a:p>
        </p:txBody>
      </p:sp>
      <p:pic>
        <p:nvPicPr>
          <p:cNvPr id="25604" name="Picture 5" descr="S6000813"/>
          <p:cNvPicPr>
            <a:picLocks noGrp="1" noChangeAspect="1" noChangeArrowheads="1"/>
          </p:cNvPicPr>
          <p:nvPr>
            <p:ph sz="half" idx="2"/>
          </p:nvPr>
        </p:nvPicPr>
        <p:blipFill>
          <a:blip r:embed="rId3"/>
          <a:srcRect/>
          <a:stretch>
            <a:fillRect/>
          </a:stretch>
        </p:blipFill>
        <p:spPr>
          <a:xfrm>
            <a:off x="5040313" y="1403350"/>
            <a:ext cx="4746625" cy="3560763"/>
          </a:xfrm>
        </p:spPr>
      </p:pic>
      <p:pic>
        <p:nvPicPr>
          <p:cNvPr id="25605" name="Picture 6" descr="stixi-dlya-detej-bezopasnost-na-ldu-3"/>
          <p:cNvPicPr>
            <a:picLocks noChangeAspect="1" noChangeArrowheads="1"/>
          </p:cNvPicPr>
          <p:nvPr/>
        </p:nvPicPr>
        <p:blipFill>
          <a:blip r:embed="rId4"/>
          <a:srcRect/>
          <a:stretch>
            <a:fillRect/>
          </a:stretch>
        </p:blipFill>
        <p:spPr bwMode="auto">
          <a:xfrm>
            <a:off x="5040313" y="5003800"/>
            <a:ext cx="1549400" cy="2233613"/>
          </a:xfrm>
          <a:prstGeom prst="rect">
            <a:avLst/>
          </a:prstGeom>
          <a:noFill/>
          <a:ln w="9525">
            <a:noFill/>
            <a:miter lim="800000"/>
            <a:headEnd/>
            <a:tailEnd/>
          </a:ln>
        </p:spPr>
      </p:pic>
      <p:pic>
        <p:nvPicPr>
          <p:cNvPr id="25606" name="Picture 7" descr="stixi-dlya-detej-bezopasnost-na-ldu-1"/>
          <p:cNvPicPr>
            <a:picLocks noChangeAspect="1" noChangeArrowheads="1"/>
          </p:cNvPicPr>
          <p:nvPr/>
        </p:nvPicPr>
        <p:blipFill>
          <a:blip r:embed="rId5"/>
          <a:srcRect/>
          <a:stretch>
            <a:fillRect/>
          </a:stretch>
        </p:blipFill>
        <p:spPr bwMode="auto">
          <a:xfrm>
            <a:off x="6624638" y="5003800"/>
            <a:ext cx="3168650" cy="21971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8.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303</TotalTime>
  <Words>1912</Words>
  <Application>Microsoft Office PowerPoint</Application>
  <PresentationFormat>Произвольный</PresentationFormat>
  <Paragraphs>139</Paragraphs>
  <Slides>30</Slides>
  <Notes>2</Notes>
  <HiddenSlides>0</HiddenSlides>
  <MMClips>0</MMClips>
  <ScaleCrop>false</ScaleCrop>
  <HeadingPairs>
    <vt:vector size="4" baseType="variant">
      <vt:variant>
        <vt:lpstr>Тема</vt:lpstr>
      </vt:variant>
      <vt:variant>
        <vt:i4>5</vt:i4>
      </vt:variant>
      <vt:variant>
        <vt:lpstr>Заголовки слайдов</vt:lpstr>
      </vt:variant>
      <vt:variant>
        <vt:i4>30</vt:i4>
      </vt:variant>
    </vt:vector>
  </HeadingPairs>
  <TitlesOfParts>
    <vt:vector size="35" baseType="lpstr">
      <vt:lpstr>Оформление по умолчанию</vt:lpstr>
      <vt:lpstr>Поток</vt:lpstr>
      <vt:lpstr>1_Поток</vt:lpstr>
      <vt:lpstr>2_Поток</vt:lpstr>
      <vt:lpstr>3_Поток</vt:lpstr>
      <vt:lpstr>Слайд 1</vt:lpstr>
      <vt:lpstr>инструктаж</vt:lpstr>
      <vt:lpstr>Весна</vt:lpstr>
      <vt:lpstr>Начните с правильной подготовки к улице</vt:lpstr>
      <vt:lpstr>Солнце</vt:lpstr>
      <vt:lpstr>Научите ребенка(ученика) элементарным правилам безопасности :</vt:lpstr>
      <vt:lpstr>Весна… Сосульки…</vt:lpstr>
      <vt:lpstr>Осторожно – сход снега и падение сосулек с крыш зданий</vt:lpstr>
      <vt:lpstr>Тонкий лёд</vt:lpstr>
      <vt:lpstr>ПАМЯТКА обучающемуся, воспитаннику о мерах личной безопасности весной</vt:lpstr>
      <vt:lpstr>Слайд 11</vt:lpstr>
      <vt:lpstr>А еще…</vt:lpstr>
      <vt:lpstr>Помните!</vt:lpstr>
      <vt:lpstr>Действия во время гололеда (гололедицы)</vt:lpstr>
      <vt:lpstr>Осторожно, тонкий лёд!</vt:lpstr>
      <vt:lpstr>Обвалы берега</vt:lpstr>
      <vt:lpstr>Половодье</vt:lpstr>
      <vt:lpstr>Меры безопасности во время весеннего половодья</vt:lpstr>
      <vt:lpstr>ПОМНИТЕ: </vt:lpstr>
      <vt:lpstr>В период  весеннего паводка и ледохода запрещается:</vt:lpstr>
      <vt:lpstr>Слайд 21</vt:lpstr>
      <vt:lpstr>Правила поведения </vt:lpstr>
      <vt:lpstr>РОДИТЕЛИ!</vt:lpstr>
      <vt:lpstr>ШКОЛЬНИКИ! </vt:lpstr>
      <vt:lpstr>Лужи </vt:lpstr>
      <vt:lpstr>Огонь</vt:lpstr>
      <vt:lpstr>Дорога</vt:lpstr>
      <vt:lpstr>Велосипед</vt:lpstr>
      <vt:lpstr>Рекомендации по формированию навыков поведения на улицах</vt:lpstr>
      <vt:lpstr>Берегите себя и других!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Кучин</cp:lastModifiedBy>
  <cp:revision>38</cp:revision>
  <cp:lastPrinted>1601-01-01T00:00:00Z</cp:lastPrinted>
  <dcterms:created xsi:type="dcterms:W3CDTF">2011-05-04T12:30:36Z</dcterms:created>
  <dcterms:modified xsi:type="dcterms:W3CDTF">2017-03-30T09:44:42Z</dcterms:modified>
</cp:coreProperties>
</file>