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605B-08BE-4B58-965A-8657442C897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6BD3-5B1F-4900-9470-7E7C151E3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8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605B-08BE-4B58-965A-8657442C897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6BD3-5B1F-4900-9470-7E7C151E3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57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605B-08BE-4B58-965A-8657442C897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6BD3-5B1F-4900-9470-7E7C151E379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7793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605B-08BE-4B58-965A-8657442C897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6BD3-5B1F-4900-9470-7E7C151E3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253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605B-08BE-4B58-965A-8657442C897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6BD3-5B1F-4900-9470-7E7C151E379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2794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605B-08BE-4B58-965A-8657442C897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6BD3-5B1F-4900-9470-7E7C151E3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587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605B-08BE-4B58-965A-8657442C897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6BD3-5B1F-4900-9470-7E7C151E3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605B-08BE-4B58-965A-8657442C897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6BD3-5B1F-4900-9470-7E7C151E3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077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605B-08BE-4B58-965A-8657442C897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6BD3-5B1F-4900-9470-7E7C151E3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2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605B-08BE-4B58-965A-8657442C897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6BD3-5B1F-4900-9470-7E7C151E3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07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605B-08BE-4B58-965A-8657442C897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6BD3-5B1F-4900-9470-7E7C151E3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001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605B-08BE-4B58-965A-8657442C897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6BD3-5B1F-4900-9470-7E7C151E3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48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605B-08BE-4B58-965A-8657442C897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6BD3-5B1F-4900-9470-7E7C151E3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422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605B-08BE-4B58-965A-8657442C897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6BD3-5B1F-4900-9470-7E7C151E3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181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605B-08BE-4B58-965A-8657442C897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6BD3-5B1F-4900-9470-7E7C151E3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46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605B-08BE-4B58-965A-8657442C897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6BD3-5B1F-4900-9470-7E7C151E3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706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7605B-08BE-4B58-965A-8657442C897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39E6BD3-5B1F-4900-9470-7E7C151E3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24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Знатоки русского </a:t>
            </a:r>
            <a:br>
              <a:rPr lang="ru-RU" dirty="0" smtClean="0"/>
            </a:br>
            <a:r>
              <a:rPr lang="ru-RU" dirty="0" smtClean="0"/>
              <a:t>языка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Для обучающихся в </a:t>
            </a:r>
            <a:r>
              <a:rPr lang="ru-RU" sz="2800" dirty="0" smtClean="0"/>
              <a:t>4кл</a:t>
            </a:r>
          </a:p>
          <a:p>
            <a:r>
              <a:rPr lang="ru-RU" sz="2800" dirty="0" smtClean="0"/>
              <a:t>Занятие </a:t>
            </a:r>
            <a:r>
              <a:rPr lang="ru-RU" sz="2800" smtClean="0"/>
              <a:t>№2, №3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3126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image32.png"/>
          <p:cNvPicPr/>
          <p:nvPr/>
        </p:nvPicPr>
        <p:blipFill rotWithShape="1">
          <a:blip r:embed="rId2" cstate="print"/>
          <a:srcRect l="4925" t="7476" b="51181"/>
          <a:stretch/>
        </p:blipFill>
        <p:spPr>
          <a:xfrm>
            <a:off x="351692" y="499977"/>
            <a:ext cx="9228406" cy="568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2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32.png"/>
          <p:cNvPicPr/>
          <p:nvPr/>
        </p:nvPicPr>
        <p:blipFill rotWithShape="1">
          <a:blip r:embed="rId2" cstate="print"/>
          <a:srcRect t="47982" b="5021"/>
          <a:stretch/>
        </p:blipFill>
        <p:spPr>
          <a:xfrm>
            <a:off x="677334" y="609599"/>
            <a:ext cx="8596668" cy="574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4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image33.png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6353" t="6291" b="37304"/>
          <a:stretch/>
        </p:blipFill>
        <p:spPr>
          <a:xfrm>
            <a:off x="507999" y="275772"/>
            <a:ext cx="9260115" cy="642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5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33.png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0206" t="61379" b="5340"/>
          <a:stretch/>
        </p:blipFill>
        <p:spPr>
          <a:xfrm>
            <a:off x="677334" y="319314"/>
            <a:ext cx="8437637" cy="3570515"/>
          </a:xfrm>
          <a:prstGeom prst="rect">
            <a:avLst/>
          </a:prstGeom>
        </p:spPr>
      </p:pic>
      <p:pic>
        <p:nvPicPr>
          <p:cNvPr id="5" name="image34.png"/>
          <p:cNvPicPr/>
          <p:nvPr/>
        </p:nvPicPr>
        <p:blipFill rotWithShape="1">
          <a:blip r:embed="rId3" cstate="print"/>
          <a:srcRect l="11614" t="3636" b="67636"/>
          <a:stretch/>
        </p:blipFill>
        <p:spPr>
          <a:xfrm>
            <a:off x="1175657" y="3744686"/>
            <a:ext cx="7939314" cy="286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34.png"/>
          <p:cNvPicPr/>
          <p:nvPr/>
        </p:nvPicPr>
        <p:blipFill rotWithShape="1">
          <a:blip r:embed="rId2" cstate="print"/>
          <a:srcRect t="39462"/>
          <a:stretch/>
        </p:blipFill>
        <p:spPr>
          <a:xfrm>
            <a:off x="559435" y="436098"/>
            <a:ext cx="7415530" cy="604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8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image35.png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8196" t="29863" b="4136"/>
          <a:stretch/>
        </p:blipFill>
        <p:spPr>
          <a:xfrm>
            <a:off x="582991" y="174172"/>
            <a:ext cx="7675638" cy="653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9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36.png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9560" t="3692" r="6693" b="38872"/>
          <a:stretch/>
        </p:blipFill>
        <p:spPr>
          <a:xfrm>
            <a:off x="464235" y="253217"/>
            <a:ext cx="7695028" cy="648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5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36.png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t="59591" b="2716"/>
          <a:stretch/>
        </p:blipFill>
        <p:spPr>
          <a:xfrm>
            <a:off x="677334" y="609600"/>
            <a:ext cx="9411285" cy="594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8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</TotalTime>
  <Words>12</Words>
  <Application>Microsoft Office PowerPoint</Application>
  <PresentationFormat>Широкоэкранный</PresentationFormat>
  <Paragraphs>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Аспект</vt:lpstr>
      <vt:lpstr>Знатоки русского  языка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Знатоки русского  языка</dc:title>
  <dc:creator>ира</dc:creator>
  <cp:lastModifiedBy>ира</cp:lastModifiedBy>
  <cp:revision>9</cp:revision>
  <dcterms:created xsi:type="dcterms:W3CDTF">2020-04-15T11:42:25Z</dcterms:created>
  <dcterms:modified xsi:type="dcterms:W3CDTF">2020-04-20T12:15:38Z</dcterms:modified>
</cp:coreProperties>
</file>