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2"/>
  </p:notesMasterIdLst>
  <p:sldIdLst>
    <p:sldId id="257" r:id="rId2"/>
    <p:sldId id="335" r:id="rId3"/>
    <p:sldId id="307" r:id="rId4"/>
    <p:sldId id="269" r:id="rId5"/>
    <p:sldId id="267" r:id="rId6"/>
    <p:sldId id="281" r:id="rId7"/>
    <p:sldId id="316" r:id="rId8"/>
    <p:sldId id="297" r:id="rId9"/>
    <p:sldId id="298" r:id="rId10"/>
    <p:sldId id="299" r:id="rId11"/>
    <p:sldId id="300" r:id="rId12"/>
    <p:sldId id="294" r:id="rId13"/>
    <p:sldId id="290" r:id="rId14"/>
    <p:sldId id="273" r:id="rId15"/>
    <p:sldId id="271" r:id="rId16"/>
    <p:sldId id="272" r:id="rId17"/>
    <p:sldId id="329" r:id="rId18"/>
    <p:sldId id="339" r:id="rId19"/>
    <p:sldId id="283" r:id="rId20"/>
    <p:sldId id="33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11707"/>
    <a:srgbClr val="66CC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4F01-DC3A-49D1-AF25-FAF71445609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E802E-218D-4558-97BB-2F241B0CC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4EF7A4-7A90-4996-9658-BC0AA3B4A441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CA6CD9-3676-4B6E-A6D3-D25265BF9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logl.ico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20_d5S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logl.ic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enagold.ru/logl.ico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1538" y="277813"/>
            <a:ext cx="7615262" cy="1436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Светлый праздник Пасхи.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85720" y="1571613"/>
            <a:ext cx="4038600" cy="5286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785926"/>
            <a:ext cx="3267991" cy="4572032"/>
          </a:xfrm>
          <a:prstGeom prst="rect">
            <a:avLst/>
          </a:prstGeom>
          <a:noFill/>
          <a:ln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3357586" cy="44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</p:spPr>
      </p:pic>
      <p:pic>
        <p:nvPicPr>
          <p:cNvPr id="8" name="Picture 3" descr="jajtsa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Izhitsa" pitchFamily="2" charset="0"/>
              </a:rPr>
              <a:t>Крапанки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3430122" cy="257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142984"/>
            <a:ext cx="4972056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Крапанки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от украинского слова «крапать», то есть покрывать каплями.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яйцо красят одним цветом, затем, когда оно высохнет и остынет, на него наносят капли горячего воска. Как только воск остынет, яйцо кладут в раствор другого цвета. После высыхания краски яйцо опускают в горячую воду. Воск тает, и выходит очень забавное яйцо..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2357454" cy="195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Писанки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 flipH="1" flipV="1">
            <a:off x="4495800" y="5500702"/>
            <a:ext cx="76200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214422"/>
            <a:ext cx="5286380" cy="564357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рисунка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писанки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используют элементы растительного и животного мира, геометрические фигуры. </a:t>
            </a:r>
          </a:p>
          <a:p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Писанку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рисовали, не расписывали, а писали на сыром курином яйце. Всякая линия на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писанке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дуга. </a:t>
            </a:r>
          </a:p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Красить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писанки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полагалось с первым ударом колокола. Каждый цвет узора защищался воском. Их опускали в горячую воду или подносили к огню. Воск плавился, и рождалась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писанка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рождается солнышко из черноты ночи. </a:t>
            </a:r>
          </a:p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писанка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сияла, ее смазывали жиром.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3301686" cy="25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2428877" cy="364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Главные "пасхальные" оттенки: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572164"/>
          </a:xfrm>
        </p:spPr>
        <p:txBody>
          <a:bodyPr>
            <a:normAutofit/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-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радость жизни, любовь, доброта.</a:t>
            </a:r>
          </a:p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- солнце, урожай.</a:t>
            </a:r>
          </a:p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400"/>
                </a:solidFill>
                <a:latin typeface="Times New Roman" pitchFamily="18" charset="0"/>
                <a:cs typeface="Times New Roman" pitchFamily="18" charset="0"/>
              </a:rPr>
              <a:t>Зелёный -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жизнь, природа, плодородие.</a:t>
            </a:r>
          </a:p>
          <a:p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чистота, здоровье, небо и вера.</a:t>
            </a:r>
          </a:p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Черный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 скорби.</a:t>
            </a: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черные яички обязательно наносили яркий рисунок, показывая тем самым разнообразие жизни.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10001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Традиционные  пасхальные блюда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upercook.ru/images-700-rpk/pasha-pir-02-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14422"/>
            <a:ext cx="29733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7862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720261_YUrkina_Ekaterina_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3" y="214290"/>
            <a:ext cx="4572033" cy="6357982"/>
          </a:xfrm>
          <a:prstGeom prst="rect">
            <a:avLst/>
          </a:prstGeom>
          <a:ln w="19050">
            <a:solidFill>
              <a:srgbClr val="96969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86380" y="357167"/>
            <a:ext cx="3857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ПАСХАЛЬНЫЕ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ОБЫЧАИ -               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УЛИЧНЫЕ ГУЛЯНЬЯ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57430"/>
            <a:ext cx="4024321" cy="371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439089949eb623968ad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85728"/>
            <a:ext cx="4241050" cy="6443133"/>
          </a:xfrm>
          <a:prstGeom prst="rect">
            <a:avLst/>
          </a:prstGeom>
          <a:ln w="19050">
            <a:solidFill>
              <a:srgbClr val="96969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2" y="285729"/>
            <a:ext cx="464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ПАСХАЛЬНЫЕ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ОБЫЧАИ-                 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КАТАНИЕ ЯИЦ</a:t>
            </a:r>
          </a:p>
        </p:txBody>
      </p:sp>
      <p:pic>
        <p:nvPicPr>
          <p:cNvPr id="5" name="Рисунок 4" descr="a19d42db2074.pn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5877272"/>
            <a:ext cx="757237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16"/>
            <a:ext cx="4286280" cy="346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634_o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  <a:ln w="19050">
            <a:solidFill>
              <a:srgbClr val="96969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9124" y="428604"/>
            <a:ext cx="4714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ПАСХАЛЬНЫЕ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ОБЫЧАИ-                  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КАЧЕЛИ</a:t>
            </a: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401562" cy="41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3214710" cy="24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красить яйца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84487" y="1562100"/>
            <a:ext cx="4600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20_d5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00562" y="6072206"/>
            <a:ext cx="304800" cy="3048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214422"/>
            <a:ext cx="3372181" cy="24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786190"/>
            <a:ext cx="3643338" cy="27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3.infourok.ru/uploads/ex/07be/00023e25-3fd26742/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lum bright="6000" contrast="-24000"/>
          </a:blip>
          <a:srcRect/>
          <a:stretch>
            <a:fillRect/>
          </a:stretch>
        </p:blipFill>
        <p:spPr bwMode="auto">
          <a:xfrm>
            <a:off x="6794500" y="0"/>
            <a:ext cx="2349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034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0"/>
            <a:ext cx="504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67188"/>
            <a:ext cx="205263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 descr="fileDuQ56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7075" y="3933825"/>
            <a:ext cx="2066925" cy="2924175"/>
          </a:xfrm>
          <a:prstGeom prst="rect">
            <a:avLst/>
          </a:prstGeom>
          <a:noFill/>
        </p:spPr>
      </p:pic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611188" y="1125538"/>
            <a:ext cx="8137525" cy="156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ХРИСТОС ВОСКРЕСЕ!</a:t>
            </a: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8137525" cy="156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ВОИСТИНУ ВОСКРЕСЕ!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4587" grpId="1" animBg="1"/>
      <p:bldP spid="24587" grpId="2" animBg="1"/>
      <p:bldP spid="24588" grpId="0" animBg="1"/>
      <p:bldP spid="24588" grpId="1" animBg="1"/>
      <p:bldP spid="2458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65638" cy="6858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260648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ПАСХАЛЬНОЕ ПРИВЕТСТВИЕ</a:t>
            </a: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19d42db2074.pn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900" y="6121400"/>
            <a:ext cx="757238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736"/>
            <a:ext cx="3076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e15/0007d644-ca21dcbd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63277_est1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143375" cy="6858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260649"/>
            <a:ext cx="4392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ПАСХАЛЬНЫЙ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ПОДАРОК</a:t>
            </a:r>
          </a:p>
          <a:p>
            <a:pPr algn="ctr">
              <a:defRPr/>
            </a:pPr>
            <a:endParaRPr lang="en-US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42862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32"/>
            <a:ext cx="3214710" cy="22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00174"/>
            <a:ext cx="3827463" cy="442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яйце, скрывающем жизнь птенца, наши предки видели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наглядное изображение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Живоносного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гроба и Воскресения Христова.</a:t>
            </a:r>
          </a:p>
        </p:txBody>
      </p:sp>
      <p:pic>
        <p:nvPicPr>
          <p:cNvPr id="5" name="Рисунок 4" descr="a19d42db2074.png">
            <a:hlinkClick r:id="rId2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857892"/>
            <a:ext cx="757237" cy="73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56"/>
            <a:ext cx="38671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4127372" cy="841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 1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714488"/>
            <a:ext cx="3311525" cy="442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С другой стороны,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воскресенское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яйцо своим цветом напоминает бесценную кровь Христа, которая несёт нам вечное спасение.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40" y="1071546"/>
            <a:ext cx="464350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3698744" cy="841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 2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000528" cy="7858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 3</a:t>
            </a:r>
            <a:endParaRPr lang="ru-RU" sz="4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71472" y="1214422"/>
            <a:ext cx="2857520" cy="4429156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Есть и третье объяснение: давным-давно яйцо было знаком весеннего возрождения солнца и многие полагали, что мир произошел из яйца. Вылупился, как цыпленок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D:\пасха\открытки\2217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32275" y="1714500"/>
            <a:ext cx="4911725" cy="328612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0195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1142984"/>
            <a:ext cx="4143404" cy="5336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 христианстве яйцо приобрело новое значение. Обычай красить яйца связывают с Марией Магдалиной, которая, узнав о Воскресении Иисуса Христа, пришла к императору Тиберию и подала ему яйцо с возгласом "Христос Воскрес!".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Император усомнился в этом: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     - В это так же трудно поверить, как в то, что это белое яйцо может стать красным!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     И в тот же момент белое яйцо стало алым.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85728"/>
            <a:ext cx="3409944" cy="642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9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Версия № 4</a:t>
            </a:r>
            <a:endParaRPr lang="ru-RU" sz="49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134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Izhitsa" pitchFamily="2" charset="0"/>
              </a:rPr>
              <a:t>Крашенки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2714644" cy="259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071546"/>
            <a:ext cx="4643470" cy="564357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Крашенки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от слова красить. Красить яйца можно по-разному.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 хозяйки варят яйца вкрутую, а затем на 10-15 минут погружают в раствор теплой воды с пищевым красителем.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хозяйки любят красить яйца в отваре луковичной шелухи. Для этого сырые яйца помещают в кастрюлю с водой, добавляют луковичную шелуху и варят 15-20 минут, пока яички не приобретут нужный цвет.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раньше яйца красили по-особому: обматывали их сухими листьями дуба, березы, крапивы, перевязывали нитками и варили. Получались красивые «мраморные» яйца.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14327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610100"/>
            <a:ext cx="2555875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Izhitsa" pitchFamily="2" charset="0"/>
              </a:rPr>
              <a:t>Драпанки</a:t>
            </a:r>
            <a:r>
              <a:rPr lang="ru-RU" sz="4000" b="1" dirty="0" smtClean="0">
                <a:solidFill>
                  <a:srgbClr val="C00000"/>
                </a:solidFill>
                <a:latin typeface="Izhitsa" pitchFamily="2" charset="0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142984"/>
            <a:ext cx="4857784" cy="55007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драпанки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лучше брать яйца коричневого оттенка. Скорлупа таких яиц прочнее, чем белых. Сначала яйца варят, затем красят в какой-нибудь цвет потемнее, потом сушат. Узор наносят на скорлупу острым предметом - ножом, шилом, ножницами, толстой иглой. Но прежде, чем выцарапать узор, его необходимо нанести на яйцо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крандашом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Ажурный рисунок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драпанке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хорошо смотрится на коричнев</a:t>
            </a:r>
            <a:r>
              <a:rPr lang="ru-RU" dirty="0" smtClean="0">
                <a:solidFill>
                  <a:schemeClr val="tx1"/>
                </a:solidFill>
              </a:rPr>
              <a:t>ой или другой темной краске. </a:t>
            </a:r>
          </a:p>
          <a:p>
            <a:endParaRPr lang="ru-RU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000504"/>
            <a:ext cx="3409942" cy="255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jajtsa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1531</TotalTime>
  <Words>562</Words>
  <Application>Microsoft Office PowerPoint</Application>
  <PresentationFormat>Экран (4:3)</PresentationFormat>
  <Paragraphs>47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Версия № 1</vt:lpstr>
      <vt:lpstr>Версия № 2</vt:lpstr>
      <vt:lpstr>Версия № 3</vt:lpstr>
      <vt:lpstr>  Версия № 4</vt:lpstr>
      <vt:lpstr> Крашенки</vt:lpstr>
      <vt:lpstr>Драпанки </vt:lpstr>
      <vt:lpstr>Крапанки</vt:lpstr>
      <vt:lpstr>Писанки</vt:lpstr>
      <vt:lpstr>Главные "пасхальные" оттенки: </vt:lpstr>
      <vt:lpstr>Традиционные  пасхальные блюда </vt:lpstr>
      <vt:lpstr>Слайд 14</vt:lpstr>
      <vt:lpstr>Слайд 15</vt:lpstr>
      <vt:lpstr>Слайд 16</vt:lpstr>
      <vt:lpstr>Как красить яйца</vt:lpstr>
      <vt:lpstr>Слайд 18</vt:lpstr>
      <vt:lpstr>Слайд 19</vt:lpstr>
      <vt:lpstr>Слайд 20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Славентий</cp:lastModifiedBy>
  <cp:revision>171</cp:revision>
  <dcterms:created xsi:type="dcterms:W3CDTF">2012-11-25T15:39:11Z</dcterms:created>
  <dcterms:modified xsi:type="dcterms:W3CDTF">2020-04-17T23:19:14Z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2316783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